
<file path=[Content_Types].xml><?xml version="1.0" encoding="utf-8"?>
<Types xmlns="http://schemas.openxmlformats.org/package/2006/content-types">
  <Default Extension="xlsx" ContentType="application/vnd.openxmlformats-officedocument.spreadsheetml.sheet"/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diagrams/colors1.xml" ContentType="application/vnd.openxmlformats-officedocument.drawingml.diagramColors+xml"/>
  <Override PartName="/ppt/diagrams/colors2.xml" ContentType="application/vnd.openxmlformats-officedocument.drawingml.diagramColors+xml"/>
  <Override PartName="/ppt/diagrams/data1.xml" ContentType="application/vnd.openxmlformats-officedocument.drawingml.diagramData+xml"/>
  <Override PartName="/ppt/diagrams/data2.xml" ContentType="application/vnd.openxmlformats-officedocument.drawingml.diagramData+xml"/>
  <Override PartName="/ppt/diagrams/drawing1.xml" ContentType="application/vnd.ms-office.drawingml.diagramDrawing+xml"/>
  <Override PartName="/ppt/diagrams/drawing2.xml" ContentType="application/vnd.ms-office.drawingml.diagramDrawing+xml"/>
  <Override PartName="/ppt/diagrams/layout1.xml" ContentType="application/vnd.openxmlformats-officedocument.drawingml.diagramLayout+xml"/>
  <Override PartName="/ppt/diagrams/layout2.xml" ContentType="application/vnd.openxmlformats-officedocument.drawingml.diagramLayout+xml"/>
  <Override PartName="/ppt/diagrams/quickStyle1.xml" ContentType="application/vnd.openxmlformats-officedocument.drawingml.diagramStyle+xml"/>
  <Override PartName="/ppt/diagrams/quickStyle2.xml" ContentType="application/vnd.openxmlformats-officedocument.drawingml.diagramStyle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12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60" r:id="rId3"/>
  </p:sldMasterIdLst>
  <p:notesMasterIdLst>
    <p:notesMasterId r:id="rId5"/>
  </p:notesMasterIdLst>
  <p:handoutMasterIdLst>
    <p:handoutMasterId r:id="rId29"/>
  </p:handoutMasterIdLst>
  <p:sldIdLst>
    <p:sldId id="257" r:id="rId4"/>
    <p:sldId id="335" r:id="rId6"/>
    <p:sldId id="259" r:id="rId7"/>
    <p:sldId id="286" r:id="rId8"/>
    <p:sldId id="447" r:id="rId9"/>
    <p:sldId id="448" r:id="rId10"/>
    <p:sldId id="260" r:id="rId11"/>
    <p:sldId id="266" r:id="rId12"/>
    <p:sldId id="267" r:id="rId13"/>
    <p:sldId id="292" r:id="rId14"/>
    <p:sldId id="436" r:id="rId15"/>
    <p:sldId id="295" r:id="rId16"/>
    <p:sldId id="449" r:id="rId17"/>
    <p:sldId id="274" r:id="rId18"/>
    <p:sldId id="276" r:id="rId19"/>
    <p:sldId id="336" r:id="rId20"/>
    <p:sldId id="337" r:id="rId21"/>
    <p:sldId id="272" r:id="rId22"/>
    <p:sldId id="450" r:id="rId23"/>
    <p:sldId id="452" r:id="rId24"/>
    <p:sldId id="453" r:id="rId25"/>
    <p:sldId id="454" r:id="rId26"/>
    <p:sldId id="281" r:id="rId27"/>
    <p:sldId id="296" r:id="rId28"/>
  </p:sldIdLst>
  <p:sldSz cx="12192000" cy="6858000" type="screen16x9"/>
  <p:notesSz cx="6858000" cy="9144000"/>
  <p:embeddedFontLst>
    <p:embeddedFont>
      <p:font typeface="Century Gothic" panose="020B0502020202020204"/>
      <p:regular r:id="rId33"/>
    </p:embeddedFont>
    <p:embeddedFont>
      <p:font typeface="Myriad Pro" panose="020B0503030403020204" charset="0"/>
      <p:regular r:id="rId34"/>
      <p:bold r:id="rId35"/>
      <p:italic r:id="rId36"/>
      <p:boldItalic r:id="rId37"/>
    </p:embeddedFont>
    <p:embeddedFont>
      <p:font typeface="Calibri" panose="020F0502020204030204" charset="0"/>
      <p:regular r:id="rId38"/>
      <p:bold r:id="rId39"/>
      <p:italic r:id="rId40"/>
      <p:boldItalic r:id="rId41"/>
    </p:embeddedFont>
    <p:embeddedFont>
      <p:font typeface="Segoe UI" panose="020B0502040204020203" charset="0"/>
      <p:regular r:id="rId42"/>
    </p:embeddedFont>
    <p:embeddedFont>
      <p:font typeface="Open Sans" panose="020B0604020202020204"/>
      <p:regular r:id="rId43"/>
    </p:embeddedFont>
    <p:embeddedFont>
      <p:font typeface="Segoe UI Black" panose="020B0A02040204020203" pitchFamily="34" charset="0"/>
      <p:bold r:id="rId4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18" userDrawn="1">
          <p15:clr>
            <a:srgbClr val="A4A3A4"/>
          </p15:clr>
        </p15:guide>
        <p15:guide id="2" pos="389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2FDB2607-1784-4EEB-B798-7EB5836EED8A}">
        <p14:showMediaCtrls xmlns:p14="http://schemas.microsoft.com/office/powerpoint/2010/main" val="1"/>
      </p:ext>
    </p:extLst>
  </p:showPr>
  <p:clrMru>
    <a:srgbClr val="1D71AE"/>
    <a:srgbClr val="E000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80686" autoAdjust="0"/>
  </p:normalViewPr>
  <p:slideViewPr>
    <p:cSldViewPr snapToGrid="0" showGuides="1">
      <p:cViewPr varScale="1">
        <p:scale>
          <a:sx n="68" d="100"/>
          <a:sy n="68" d="100"/>
        </p:scale>
        <p:origin x="90" y="168"/>
      </p:cViewPr>
      <p:guideLst>
        <p:guide orient="horz" pos="2118"/>
        <p:guide pos="389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5" d="100"/>
          <a:sy n="55" d="100"/>
        </p:scale>
        <p:origin x="2022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4" Type="http://schemas.openxmlformats.org/officeDocument/2006/relationships/font" Target="fonts/font12.fntdata"/><Relationship Id="rId43" Type="http://schemas.openxmlformats.org/officeDocument/2006/relationships/font" Target="fonts/font11.fntdata"/><Relationship Id="rId42" Type="http://schemas.openxmlformats.org/officeDocument/2006/relationships/font" Target="fonts/font10.fntdata"/><Relationship Id="rId41" Type="http://schemas.openxmlformats.org/officeDocument/2006/relationships/font" Target="fonts/font9.fntdata"/><Relationship Id="rId40" Type="http://schemas.openxmlformats.org/officeDocument/2006/relationships/font" Target="fonts/font8.fntdata"/><Relationship Id="rId4" Type="http://schemas.openxmlformats.org/officeDocument/2006/relationships/slide" Target="slides/slide1.xml"/><Relationship Id="rId39" Type="http://schemas.openxmlformats.org/officeDocument/2006/relationships/font" Target="fonts/font7.fntdata"/><Relationship Id="rId38" Type="http://schemas.openxmlformats.org/officeDocument/2006/relationships/font" Target="fonts/font6.fntdata"/><Relationship Id="rId37" Type="http://schemas.openxmlformats.org/officeDocument/2006/relationships/font" Target="fonts/font5.fntdata"/><Relationship Id="rId36" Type="http://schemas.openxmlformats.org/officeDocument/2006/relationships/font" Target="fonts/font4.fntdata"/><Relationship Id="rId35" Type="http://schemas.openxmlformats.org/officeDocument/2006/relationships/font" Target="fonts/font3.fntdata"/><Relationship Id="rId34" Type="http://schemas.openxmlformats.org/officeDocument/2006/relationships/font" Target="fonts/font2.fntdata"/><Relationship Id="rId33" Type="http://schemas.openxmlformats.org/officeDocument/2006/relationships/font" Target="fonts/font1.fntdata"/><Relationship Id="rId32" Type="http://schemas.openxmlformats.org/officeDocument/2006/relationships/tableStyles" Target="tableStyles.xml"/><Relationship Id="rId31" Type="http://schemas.openxmlformats.org/officeDocument/2006/relationships/viewProps" Target="viewProps.xml"/><Relationship Id="rId30" Type="http://schemas.openxmlformats.org/officeDocument/2006/relationships/presProps" Target="presProps.xml"/><Relationship Id="rId3" Type="http://schemas.openxmlformats.org/officeDocument/2006/relationships/slideMaster" Target="slideMasters/slideMaster2.xml"/><Relationship Id="rId29" Type="http://schemas.openxmlformats.org/officeDocument/2006/relationships/handoutMaster" Target="handoutMasters/handoutMaster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962821750107064"/>
          <c:y val="0.0323684210526316"/>
          <c:w val="0.652598892783664"/>
          <c:h val="0.84484210526315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Solucionadas</c:v>
                </c:pt>
              </c:strCache>
            </c:strRef>
          </c:tx>
          <c:invertIfNegative val="0"/>
          <c:dLbls>
            <c:delete val="1"/>
          </c:dLbls>
          <c:cat>
            <c:strRef>
              <c:f>Sheet1!$A$2:$A$3</c:f>
              <c:strCache>
                <c:ptCount val="2"/>
                <c:pt idx="0">
                  <c:v>Iteración 1</c:v>
                </c:pt>
                <c:pt idx="1">
                  <c:v>Iteración 2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2</c:v>
                </c:pt>
                <c:pt idx="1">
                  <c:v>1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Detectadas</c:v>
                </c:pt>
              </c:strCache>
            </c:strRef>
          </c:tx>
          <c:invertIfNegative val="0"/>
          <c:dLbls>
            <c:delete val="1"/>
          </c:dLbls>
          <c:cat>
            <c:strRef>
              <c:f>Sheet1!$A$2:$A$3</c:f>
              <c:strCache>
                <c:ptCount val="2"/>
                <c:pt idx="0">
                  <c:v>Iteración 1</c:v>
                </c:pt>
                <c:pt idx="1">
                  <c:v>Iteración 2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2</c:v>
                </c:pt>
                <c:pt idx="1">
                  <c:v>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10569728"/>
        <c:axId val="170364864"/>
      </c:barChart>
      <c:catAx>
        <c:axId val="210569728"/>
        <c:scaling>
          <c:orientation val="minMax"/>
        </c:scaling>
        <c:delete val="0"/>
        <c:axPos val="b"/>
        <c:majorTickMark val="out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es-MX" sz="1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</a:p>
        </c:txPr>
        <c:crossAx val="170364864"/>
        <c:crosses val="autoZero"/>
        <c:auto val="1"/>
        <c:lblAlgn val="ctr"/>
        <c:lblOffset val="100"/>
        <c:noMultiLvlLbl val="0"/>
      </c:catAx>
      <c:valAx>
        <c:axId val="170364864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es-MX" sz="1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</a:p>
        </c:txPr>
        <c:crossAx val="210569728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761008656379375"/>
          <c:y val="0.415592105263158"/>
        </c:manualLayout>
      </c:layout>
      <c:overlay val="0"/>
      <c:txPr>
        <a:bodyPr rot="0" spcFirstLastPara="0" vertOverflow="ellipsis" vert="horz" wrap="square" anchor="ctr" anchorCtr="1"/>
        <a:lstStyle/>
        <a:p>
          <a:pPr>
            <a:defRPr lang="es-MX" sz="18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  <c:extLst>
      <c:ext uri="{0b15fc19-7d7d-44ad-8c2d-2c3a37ce22c3}">
        <chartProps xmlns="https://web.wps.cn/et/2018/main" chartId="{05e1750a-0064-4abc-b5bf-8dd43baf7024}"/>
      </c:ext>
    </c:extLst>
  </c:chart>
  <c:txPr>
    <a:bodyPr/>
    <a:lstStyle/>
    <a:p>
      <a:pPr>
        <a:defRPr lang="es-MX" sz="1800"/>
      </a:pPr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Solucionadas</c:v>
                </c:pt>
              </c:strCache>
            </c:strRef>
          </c:tx>
          <c:invertIfNegative val="0"/>
          <c:dLbls>
            <c:delete val="1"/>
          </c:dLbls>
          <c:cat>
            <c:strRef>
              <c:f>Sheet1!$A$2:$A$5</c:f>
              <c:strCache>
                <c:ptCount val="2"/>
                <c:pt idx="0">
                  <c:v>Iteración 1</c:v>
                </c:pt>
                <c:pt idx="1">
                  <c:v>Iteración 2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</c:v>
                </c:pt>
                <c:pt idx="1">
                  <c:v>1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Detectadas</c:v>
                </c:pt>
              </c:strCache>
            </c:strRef>
          </c:tx>
          <c:invertIfNegative val="0"/>
          <c:dLbls>
            <c:delete val="1"/>
          </c:dLbls>
          <c:cat>
            <c:strRef>
              <c:f>Sheet1!$A$2:$A$5</c:f>
              <c:strCache>
                <c:ptCount val="2"/>
                <c:pt idx="0">
                  <c:v>Iteración 1</c:v>
                </c:pt>
                <c:pt idx="1">
                  <c:v>Iteración 2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5</c:v>
                </c:pt>
                <c:pt idx="1">
                  <c:v>1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Pendientes</c:v>
                </c:pt>
              </c:strCache>
            </c:strRef>
          </c:tx>
          <c:invertIfNegative val="0"/>
          <c:dLbls>
            <c:delete val="1"/>
          </c:dLbls>
          <c:cat>
            <c:strRef>
              <c:f>Sheet1!$A$2:$A$5</c:f>
              <c:strCache>
                <c:ptCount val="2"/>
                <c:pt idx="0">
                  <c:v>Iteración 1</c:v>
                </c:pt>
                <c:pt idx="1">
                  <c:v>Iteración 2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-14"/>
        <c:axId val="209973248"/>
        <c:axId val="170351936"/>
      </c:barChart>
      <c:catAx>
        <c:axId val="209973248"/>
        <c:scaling>
          <c:orientation val="minMax"/>
        </c:scaling>
        <c:delete val="0"/>
        <c:axPos val="b"/>
        <c:majorTickMark val="out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es-MX" sz="2000" b="0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</a:p>
        </c:txPr>
        <c:crossAx val="170351936"/>
        <c:crosses val="autoZero"/>
        <c:auto val="1"/>
        <c:lblAlgn val="ctr"/>
        <c:lblOffset val="100"/>
        <c:noMultiLvlLbl val="0"/>
      </c:catAx>
      <c:valAx>
        <c:axId val="170351936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es-MX" sz="2000" b="0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</a:p>
        </c:txPr>
        <c:crossAx val="209973248"/>
        <c:crosses val="autoZero"/>
        <c:crossBetween val="between"/>
      </c:valAx>
    </c:plotArea>
    <c:legend>
      <c:legendPos val="r"/>
      <c:layout/>
      <c:overlay val="0"/>
      <c:txPr>
        <a:bodyPr rot="0" spcFirstLastPara="0" vertOverflow="ellipsis" vert="horz" wrap="square" anchor="ctr" anchorCtr="1"/>
        <a:lstStyle/>
        <a:p>
          <a:pPr>
            <a:defRPr lang="es-MX" sz="2000" b="0" i="0" u="none" strike="noStrike" kern="1200" baseline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</a:p>
      </c:txPr>
    </c:legend>
    <c:plotVisOnly val="1"/>
    <c:dispBlanksAs val="gap"/>
    <c:showDLblsOverMax val="0"/>
    <c:extLst>
      <c:ext uri="{0b15fc19-7d7d-44ad-8c2d-2c3a37ce22c3}">
        <chartProps xmlns="https://web.wps.cn/et/2018/main" chartId="{f7cc7dd9-06ad-4f5d-8e2b-f2222b6b715e}"/>
      </c:ext>
    </c:extLst>
  </c:chart>
  <c:txPr>
    <a:bodyPr/>
    <a:lstStyle/>
    <a:p>
      <a:pPr>
        <a:defRPr lang="es-MX" sz="2000">
          <a:latin typeface="Arial" panose="020B0604020202020204" pitchFamily="34" charset="0"/>
          <a:cs typeface="Arial" panose="020B0604020202020204" pitchFamily="34" charset="0"/>
        </a:defRPr>
      </a:pPr>
    </a:p>
  </c:txPr>
  <c:externalData r:id="rId1">
    <c:autoUpdate val="0"/>
  </c:externalData>
</c:chartSpace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56.png"/></Relationships>
</file>

<file path=ppt/diagrams/_rels/data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image" Target="../media/image57.pn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56.png"/></Relationships>
</file>

<file path=ppt/diagrams/_rels/drawing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image" Target="../media/image57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CF5EA62-F43F-46C5-AFB8-A7E3584DF1B2}" type="doc">
      <dgm:prSet loTypeId="urn:microsoft.com/office/officeart/2005/8/layout/vList3" loCatId="list" qsTypeId="urn:microsoft.com/office/officeart/2005/8/quickstyle/simple4" qsCatId="simple" csTypeId="urn:microsoft.com/office/officeart/2005/8/colors/colorful2" csCatId="accent1" phldr="1"/>
      <dgm:spPr/>
    </dgm:pt>
    <dgm:pt modelId="{CB90EE98-53CB-45A6-951A-AA39B2B48E5B}">
      <dgm:prSet phldrT="[Text]"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s-ES" dirty="0" smtClean="0"/>
            <a:t>Pru</a:t>
          </a:r>
          <a:r>
            <a:rPr lang="es-MX" altLang="es-ES" dirty="0" smtClean="0"/>
            <a:t>ebas unitarias</a:t>
          </a:r>
          <a:r>
            <a:rPr lang="es-MX" altLang="es-ES" dirty="0" smtClean="0"/>
            <a:t/>
          </a:r>
          <a:endParaRPr lang="es-MX" altLang="es-ES" dirty="0" smtClean="0"/>
        </a:p>
      </dgm:t>
    </dgm:pt>
    <dgm:pt modelId="{96827126-96FD-4AD3-AEA7-450EE6782480}" cxnId="{86EF1731-0D0C-4477-B033-8256F35337E3}" type="parTrans">
      <dgm:prSet/>
      <dgm:spPr/>
      <dgm:t>
        <a:bodyPr/>
        <a:lstStyle/>
        <a:p>
          <a:endParaRPr lang="es-MX"/>
        </a:p>
      </dgm:t>
    </dgm:pt>
    <dgm:pt modelId="{51207EA2-08D2-4B2C-BD6A-1047AF62BF0F}" cxnId="{86EF1731-0D0C-4477-B033-8256F35337E3}" type="sibTrans">
      <dgm:prSet/>
      <dgm:spPr/>
      <dgm:t>
        <a:bodyPr/>
        <a:lstStyle/>
        <a:p>
          <a:endParaRPr lang="es-MX"/>
        </a:p>
      </dgm:t>
    </dgm:pt>
    <dgm:pt modelId="{8A31B034-DF1D-459E-B436-35DF6933706F}">
      <dgm:prSet phldrT="[Text]"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s-ES" dirty="0" smtClean="0">
              <a:sym typeface="+mn-ea"/>
            </a:rPr>
            <a:t>Prueba</a:t>
          </a:r>
          <a:r>
            <a:rPr lang="es-MX" altLang="es-ES" dirty="0" smtClean="0">
              <a:sym typeface="+mn-ea"/>
            </a:rPr>
            <a:t>s</a:t>
          </a:r>
          <a:r>
            <a:rPr lang="es-ES" dirty="0" smtClean="0">
              <a:sym typeface="+mn-ea"/>
            </a:rPr>
            <a:t> de Integracion</a:t>
          </a:r>
          <a:r>
            <a:rPr lang="es-MX" dirty="0"/>
            <a:t/>
          </a:r>
          <a:endParaRPr lang="es-MX" dirty="0"/>
        </a:p>
      </dgm:t>
    </dgm:pt>
    <dgm:pt modelId="{4D7E7C41-C15A-485F-B28A-FE20CE85110D}" cxnId="{0A43C768-6B03-4495-979C-3EDE83DDDB4D}" type="parTrans">
      <dgm:prSet/>
      <dgm:spPr/>
      <dgm:t>
        <a:bodyPr/>
        <a:lstStyle/>
        <a:p>
          <a:endParaRPr lang="es-MX"/>
        </a:p>
      </dgm:t>
    </dgm:pt>
    <dgm:pt modelId="{6DD4EF10-023D-4D2D-8FA0-8B109D213F7D}" cxnId="{0A43C768-6B03-4495-979C-3EDE83DDDB4D}" type="sibTrans">
      <dgm:prSet/>
      <dgm:spPr/>
      <dgm:t>
        <a:bodyPr/>
        <a:lstStyle/>
        <a:p>
          <a:endParaRPr lang="es-MX"/>
        </a:p>
      </dgm:t>
    </dgm:pt>
    <dgm:pt modelId="{53CE725C-49DD-4829-9BEC-938CFB30E852}" type="pres">
      <dgm:prSet presAssocID="{3CF5EA62-F43F-46C5-AFB8-A7E3584DF1B2}" presName="linearFlow" presStyleCnt="0">
        <dgm:presLayoutVars>
          <dgm:dir/>
          <dgm:resizeHandles val="exact"/>
        </dgm:presLayoutVars>
      </dgm:prSet>
      <dgm:spPr/>
    </dgm:pt>
    <dgm:pt modelId="{C1E70827-1CD4-40E6-A976-839867799D8C}" type="pres">
      <dgm:prSet presAssocID="{CB90EE98-53CB-45A6-951A-AA39B2B48E5B}" presName="composite" presStyleCnt="0"/>
      <dgm:spPr/>
    </dgm:pt>
    <dgm:pt modelId="{2351D279-DE43-4B71-B76F-9725096F7E53}" type="pres">
      <dgm:prSet presAssocID="{CB90EE98-53CB-45A6-951A-AA39B2B48E5B}" presName="imgShp" presStyleLbl="fgImgPlace1" presStyleIdx="0" presStyleCnt="2"/>
      <dgm:spPr/>
    </dgm:pt>
    <dgm:pt modelId="{FCF6EAE8-695F-4935-BDE9-8B8FB0D34B7D}" type="pres">
      <dgm:prSet presAssocID="{CB90EE98-53CB-45A6-951A-AA39B2B48E5B}" presName="txShp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s-MX"/>
        </a:p>
      </dgm:t>
    </dgm:pt>
    <dgm:pt modelId="{1E26B3E4-2B6F-4450-951D-87C8AE69118D}" type="pres">
      <dgm:prSet presAssocID="{51207EA2-08D2-4B2C-BD6A-1047AF62BF0F}" presName="spacing" presStyleCnt="0"/>
      <dgm:spPr/>
    </dgm:pt>
    <dgm:pt modelId="{C2FB1FDB-1DDD-4A08-A1DE-A7940ABD8BE1}" type="pres">
      <dgm:prSet presAssocID="{8A31B034-DF1D-459E-B436-35DF6933706F}" presName="composite" presStyleCnt="0"/>
      <dgm:spPr/>
    </dgm:pt>
    <dgm:pt modelId="{CAA51658-1884-406E-8451-C0802E93E126}" type="pres">
      <dgm:prSet presAssocID="{8A31B034-DF1D-459E-B436-35DF6933706F}" presName="imgShp" presStyleLbl="fgImgPlace1" presStyleIdx="1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74073BEC-C1D6-4C9A-BD14-D19FE1D9ADB2}" type="pres">
      <dgm:prSet presAssocID="{8A31B034-DF1D-459E-B436-35DF6933706F}" presName="txShp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s-MX"/>
        </a:p>
      </dgm:t>
    </dgm:pt>
  </dgm:ptLst>
  <dgm:cxnLst>
    <dgm:cxn modelId="{86EF1731-0D0C-4477-B033-8256F35337E3}" srcId="{3CF5EA62-F43F-46C5-AFB8-A7E3584DF1B2}" destId="{CB90EE98-53CB-45A6-951A-AA39B2B48E5B}" srcOrd="0" destOrd="0" parTransId="{96827126-96FD-4AD3-AEA7-450EE6782480}" sibTransId="{51207EA2-08D2-4B2C-BD6A-1047AF62BF0F}"/>
    <dgm:cxn modelId="{0A43C768-6B03-4495-979C-3EDE83DDDB4D}" srcId="{3CF5EA62-F43F-46C5-AFB8-A7E3584DF1B2}" destId="{8A31B034-DF1D-459E-B436-35DF6933706F}" srcOrd="1" destOrd="0" parTransId="{4D7E7C41-C15A-485F-B28A-FE20CE85110D}" sibTransId="{6DD4EF10-023D-4D2D-8FA0-8B109D213F7D}"/>
    <dgm:cxn modelId="{152D3D91-6B30-402A-A96F-D903841C5A3F}" type="presOf" srcId="{3CF5EA62-F43F-46C5-AFB8-A7E3584DF1B2}" destId="{53CE725C-49DD-4829-9BEC-938CFB30E852}" srcOrd="0" destOrd="0" presId="urn:microsoft.com/office/officeart/2005/8/layout/vList3"/>
    <dgm:cxn modelId="{A7155CEC-8DC4-4EF7-B8CB-60EBC2BCE68A}" type="presParOf" srcId="{53CE725C-49DD-4829-9BEC-938CFB30E852}" destId="{C1E70827-1CD4-40E6-A976-839867799D8C}" srcOrd="0" destOrd="0" presId="urn:microsoft.com/office/officeart/2005/8/layout/vList3"/>
    <dgm:cxn modelId="{7BA42D54-E3C2-4C90-B049-89C8D79889C2}" type="presParOf" srcId="{C1E70827-1CD4-40E6-A976-839867799D8C}" destId="{2351D279-DE43-4B71-B76F-9725096F7E53}" srcOrd="0" destOrd="0" presId="urn:microsoft.com/office/officeart/2005/8/layout/vList3"/>
    <dgm:cxn modelId="{9E4EA831-FE1C-415C-855C-F72FF85846AF}" type="presParOf" srcId="{C1E70827-1CD4-40E6-A976-839867799D8C}" destId="{FCF6EAE8-695F-4935-BDE9-8B8FB0D34B7D}" srcOrd="1" destOrd="0" presId="urn:microsoft.com/office/officeart/2005/8/layout/vList3"/>
    <dgm:cxn modelId="{47E15DFC-D01A-4274-8494-6ED00D37A305}" type="presOf" srcId="{CB90EE98-53CB-45A6-951A-AA39B2B48E5B}" destId="{FCF6EAE8-695F-4935-BDE9-8B8FB0D34B7D}" srcOrd="0" destOrd="0" presId="urn:microsoft.com/office/officeart/2005/8/layout/vList3"/>
    <dgm:cxn modelId="{C9C8131C-3C2F-4357-8F73-583B0AB9499A}" type="presParOf" srcId="{53CE725C-49DD-4829-9BEC-938CFB30E852}" destId="{1E26B3E4-2B6F-4450-951D-87C8AE69118D}" srcOrd="1" destOrd="0" presId="urn:microsoft.com/office/officeart/2005/8/layout/vList3"/>
    <dgm:cxn modelId="{8697AE77-7571-4BD0-B46D-16E9F7C49728}" type="presOf" srcId="{51207EA2-08D2-4B2C-BD6A-1047AF62BF0F}" destId="{1E26B3E4-2B6F-4450-951D-87C8AE69118D}" srcOrd="0" destOrd="0" presId="urn:microsoft.com/office/officeart/2005/8/layout/vList3"/>
    <dgm:cxn modelId="{BDA5FDB1-8853-4935-AD50-34228208AA01}" type="presParOf" srcId="{53CE725C-49DD-4829-9BEC-938CFB30E852}" destId="{C2FB1FDB-1DDD-4A08-A1DE-A7940ABD8BE1}" srcOrd="2" destOrd="0" presId="urn:microsoft.com/office/officeart/2005/8/layout/vList3"/>
    <dgm:cxn modelId="{32896956-04E3-4B7F-A62D-F67E2C512F2B}" type="presParOf" srcId="{C2FB1FDB-1DDD-4A08-A1DE-A7940ABD8BE1}" destId="{CAA51658-1884-406E-8451-C0802E93E126}" srcOrd="0" destOrd="2" presId="urn:microsoft.com/office/officeart/2005/8/layout/vList3"/>
    <dgm:cxn modelId="{1CFFFD40-8B2C-4A97-96CA-777995A175F5}" type="presParOf" srcId="{C2FB1FDB-1DDD-4A08-A1DE-A7940ABD8BE1}" destId="{74073BEC-C1D6-4C9A-BD14-D19FE1D9ADB2}" srcOrd="1" destOrd="2" presId="urn:microsoft.com/office/officeart/2005/8/layout/vList3"/>
    <dgm:cxn modelId="{2BF1097A-B099-4C59-844E-C571D47C47E0}" type="presOf" srcId="{8A31B034-DF1D-459E-B436-35DF6933706F}" destId="{74073BEC-C1D6-4C9A-BD14-D19FE1D9ADB2}" srcOrd="0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CF5EA62-F43F-46C5-AFB8-A7E3584DF1B2}" type="doc">
      <dgm:prSet loTypeId="urn:microsoft.com/office/officeart/2005/8/layout/vList3" loCatId="list" qsTypeId="urn:microsoft.com/office/officeart/2005/8/quickstyle/simple4" qsCatId="simple" csTypeId="urn:microsoft.com/office/officeart/2005/8/colors/colorful2" csCatId="accent1" phldr="1"/>
      <dgm:spPr/>
    </dgm:pt>
    <dgm:pt modelId="{CFEAB624-E155-4EB9-85A1-888A4C07D53C}">
      <dgm:prSet phldrT="[Text]"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s-ES" dirty="0" smtClean="0"/>
            <a:t>Pruebas de Sistema</a:t>
          </a:r>
          <a:r>
            <a:rPr lang="es-MX" dirty="0"/>
            <a:t/>
          </a:r>
          <a:endParaRPr lang="es-MX" dirty="0"/>
        </a:p>
      </dgm:t>
    </dgm:pt>
    <dgm:pt modelId="{7372A3C3-AB79-439E-99A0-885AF4115EFE}" cxnId="{55FE9B33-3EC2-4D7E-A576-9F5998ED4483}" type="parTrans">
      <dgm:prSet/>
      <dgm:spPr/>
      <dgm:t>
        <a:bodyPr/>
        <a:lstStyle/>
        <a:p>
          <a:endParaRPr lang="es-MX"/>
        </a:p>
      </dgm:t>
    </dgm:pt>
    <dgm:pt modelId="{2E90BDCE-3DC7-488F-892D-0D0A4EC965FA}" cxnId="{55FE9B33-3EC2-4D7E-A576-9F5998ED4483}" type="sibTrans">
      <dgm:prSet/>
      <dgm:spPr/>
      <dgm:t>
        <a:bodyPr/>
        <a:lstStyle/>
        <a:p>
          <a:endParaRPr lang="es-MX"/>
        </a:p>
      </dgm:t>
    </dgm:pt>
    <dgm:pt modelId="{8A31B034-DF1D-459E-B436-35DF6933706F}">
      <dgm:prSet phldrT="[Text]"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s-ES" dirty="0" smtClean="0"/>
            <a:t>Pruebas de V</a:t>
          </a:r>
          <a:r>
            <a:rPr lang="es-MX" altLang="es-ES" dirty="0" smtClean="0"/>
            <a:t>alidacion</a:t>
          </a:r>
          <a:r>
            <a:rPr lang="es-MX" dirty="0"/>
            <a:t/>
          </a:r>
          <a:endParaRPr lang="es-MX" dirty="0"/>
        </a:p>
      </dgm:t>
    </dgm:pt>
    <dgm:pt modelId="{4D7E7C41-C15A-485F-B28A-FE20CE85110D}" cxnId="{C9241C68-B464-444B-BA84-809A9C5364D9}" type="parTrans">
      <dgm:prSet/>
      <dgm:spPr/>
      <dgm:t>
        <a:bodyPr/>
        <a:lstStyle/>
        <a:p>
          <a:endParaRPr lang="es-MX"/>
        </a:p>
      </dgm:t>
    </dgm:pt>
    <dgm:pt modelId="{6DD4EF10-023D-4D2D-8FA0-8B109D213F7D}" cxnId="{C9241C68-B464-444B-BA84-809A9C5364D9}" type="sibTrans">
      <dgm:prSet/>
      <dgm:spPr/>
      <dgm:t>
        <a:bodyPr/>
        <a:lstStyle/>
        <a:p>
          <a:endParaRPr lang="es-MX"/>
        </a:p>
      </dgm:t>
    </dgm:pt>
    <dgm:pt modelId="{53CE725C-49DD-4829-9BEC-938CFB30E852}" type="pres">
      <dgm:prSet presAssocID="{3CF5EA62-F43F-46C5-AFB8-A7E3584DF1B2}" presName="linearFlow" presStyleCnt="0">
        <dgm:presLayoutVars>
          <dgm:dir/>
          <dgm:resizeHandles val="exact"/>
        </dgm:presLayoutVars>
      </dgm:prSet>
      <dgm:spPr/>
    </dgm:pt>
    <dgm:pt modelId="{400EF691-70BC-40C8-9192-A25DFC0EA47B}" type="pres">
      <dgm:prSet presAssocID="{CFEAB624-E155-4EB9-85A1-888A4C07D53C}" presName="composite" presStyleCnt="0"/>
      <dgm:spPr/>
    </dgm:pt>
    <dgm:pt modelId="{A43C83F5-DDA3-4AF9-9909-D6F6934BE27D}" type="pres">
      <dgm:prSet presAssocID="{CFEAB624-E155-4EB9-85A1-888A4C07D53C}" presName="imgShp" presStyleLbl="fgImgPlac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2000" r="-12000"/>
          </a:stretch>
        </a:blipFill>
      </dgm:spPr>
    </dgm:pt>
    <dgm:pt modelId="{0A314364-C1A3-4C8E-B02B-F44163CB346C}" type="pres">
      <dgm:prSet presAssocID="{CFEAB624-E155-4EB9-85A1-888A4C07D53C}" presName="txShp" presStyleLbl="node1" presStyleIdx="0" presStyleCnt="2" custLinFactNeighborX="-238" custLinFactNeighborY="-1509">
        <dgm:presLayoutVars>
          <dgm:bulletEnabled val="1"/>
        </dgm:presLayoutVars>
      </dgm:prSet>
      <dgm:spPr/>
      <dgm:t>
        <a:bodyPr/>
        <a:lstStyle/>
        <a:p>
          <a:endParaRPr lang="es-MX"/>
        </a:p>
      </dgm:t>
    </dgm:pt>
    <dgm:pt modelId="{188284BA-64AD-49BD-8F54-03054BBA3C4A}" type="pres">
      <dgm:prSet presAssocID="{2E90BDCE-3DC7-488F-892D-0D0A4EC965FA}" presName="spacing" presStyleCnt="0"/>
      <dgm:spPr/>
    </dgm:pt>
    <dgm:pt modelId="{C2FB1FDB-1DDD-4A08-A1DE-A7940ABD8BE1}" type="pres">
      <dgm:prSet presAssocID="{8A31B034-DF1D-459E-B436-35DF6933706F}" presName="composite" presStyleCnt="0"/>
      <dgm:spPr/>
    </dgm:pt>
    <dgm:pt modelId="{CAA51658-1884-406E-8451-C0802E93E126}" type="pres">
      <dgm:prSet presAssocID="{8A31B034-DF1D-459E-B436-35DF6933706F}" presName="imgShp" presStyleLbl="fgImgPlace1" presStyleIdx="1" presStyleCnt="2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74073BEC-C1D6-4C9A-BD14-D19FE1D9ADB2}" type="pres">
      <dgm:prSet presAssocID="{8A31B034-DF1D-459E-B436-35DF6933706F}" presName="txShp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s-MX"/>
        </a:p>
      </dgm:t>
    </dgm:pt>
  </dgm:ptLst>
  <dgm:cxnLst>
    <dgm:cxn modelId="{55FE9B33-3EC2-4D7E-A576-9F5998ED4483}" srcId="{3CF5EA62-F43F-46C5-AFB8-A7E3584DF1B2}" destId="{CFEAB624-E155-4EB9-85A1-888A4C07D53C}" srcOrd="0" destOrd="0" parTransId="{7372A3C3-AB79-439E-99A0-885AF4115EFE}" sibTransId="{2E90BDCE-3DC7-488F-892D-0D0A4EC965FA}"/>
    <dgm:cxn modelId="{C9241C68-B464-444B-BA84-809A9C5364D9}" srcId="{3CF5EA62-F43F-46C5-AFB8-A7E3584DF1B2}" destId="{8A31B034-DF1D-459E-B436-35DF6933706F}" srcOrd="1" destOrd="0" parTransId="{4D7E7C41-C15A-485F-B28A-FE20CE85110D}" sibTransId="{6DD4EF10-023D-4D2D-8FA0-8B109D213F7D}"/>
    <dgm:cxn modelId="{AC6FD83A-0AB4-4CE2-B554-E7D34A28C96C}" type="presOf" srcId="{3CF5EA62-F43F-46C5-AFB8-A7E3584DF1B2}" destId="{53CE725C-49DD-4829-9BEC-938CFB30E852}" srcOrd="0" destOrd="0" presId="urn:microsoft.com/office/officeart/2005/8/layout/vList3"/>
    <dgm:cxn modelId="{2A985B7A-8F2E-4E16-A99E-0BCF0A6E1D73}" type="presParOf" srcId="{53CE725C-49DD-4829-9BEC-938CFB30E852}" destId="{400EF691-70BC-40C8-9192-A25DFC0EA47B}" srcOrd="0" destOrd="0" presId="urn:microsoft.com/office/officeart/2005/8/layout/vList3"/>
    <dgm:cxn modelId="{BD78FF8F-02A0-46C2-8B01-859D53AE998D}" type="presParOf" srcId="{400EF691-70BC-40C8-9192-A25DFC0EA47B}" destId="{A43C83F5-DDA3-4AF9-9909-D6F6934BE27D}" srcOrd="0" destOrd="0" presId="urn:microsoft.com/office/officeart/2005/8/layout/vList3"/>
    <dgm:cxn modelId="{3130A9D0-3EC8-4531-93E3-3E9D08C106FF}" type="presParOf" srcId="{400EF691-70BC-40C8-9192-A25DFC0EA47B}" destId="{0A314364-C1A3-4C8E-B02B-F44163CB346C}" srcOrd="1" destOrd="0" presId="urn:microsoft.com/office/officeart/2005/8/layout/vList3"/>
    <dgm:cxn modelId="{F021B23F-0902-4438-A50A-29DAE7F73B85}" type="presOf" srcId="{CFEAB624-E155-4EB9-85A1-888A4C07D53C}" destId="{0A314364-C1A3-4C8E-B02B-F44163CB346C}" srcOrd="0" destOrd="0" presId="urn:microsoft.com/office/officeart/2005/8/layout/vList3"/>
    <dgm:cxn modelId="{A4014499-622A-4DF6-B6C7-5C650B2C6F8F}" type="presParOf" srcId="{53CE725C-49DD-4829-9BEC-938CFB30E852}" destId="{188284BA-64AD-49BD-8F54-03054BBA3C4A}" srcOrd="1" destOrd="0" presId="urn:microsoft.com/office/officeart/2005/8/layout/vList3"/>
    <dgm:cxn modelId="{06C81FAE-EE5C-492F-B661-7CBE86AFB9D3}" type="presOf" srcId="{2E90BDCE-3DC7-488F-892D-0D0A4EC965FA}" destId="{188284BA-64AD-49BD-8F54-03054BBA3C4A}" srcOrd="0" destOrd="0" presId="urn:microsoft.com/office/officeart/2005/8/layout/vList3"/>
    <dgm:cxn modelId="{2457675C-82A1-4885-BA10-1234B9F03663}" type="presParOf" srcId="{53CE725C-49DD-4829-9BEC-938CFB30E852}" destId="{C2FB1FDB-1DDD-4A08-A1DE-A7940ABD8BE1}" srcOrd="2" destOrd="0" presId="urn:microsoft.com/office/officeart/2005/8/layout/vList3"/>
    <dgm:cxn modelId="{F58B2659-016A-4FAA-AC51-D5A04B598229}" type="presParOf" srcId="{C2FB1FDB-1DDD-4A08-A1DE-A7940ABD8BE1}" destId="{CAA51658-1884-406E-8451-C0802E93E126}" srcOrd="0" destOrd="2" presId="urn:microsoft.com/office/officeart/2005/8/layout/vList3"/>
    <dgm:cxn modelId="{6F2436CD-DFEE-4DD7-850B-BA9B1AC055EA}" type="presParOf" srcId="{C2FB1FDB-1DDD-4A08-A1DE-A7940ABD8BE1}" destId="{74073BEC-C1D6-4C9A-BD14-D19FE1D9ADB2}" srcOrd="1" destOrd="2" presId="urn:microsoft.com/office/officeart/2005/8/layout/vList3"/>
    <dgm:cxn modelId="{0B975971-152D-45A5-8879-7EA84B7953D7}" type="presOf" srcId="{8A31B034-DF1D-459E-B436-35DF6933706F}" destId="{74073BEC-C1D6-4C9A-BD14-D19FE1D9ADB2}" srcOrd="0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Grupo 1"/>
      <dsp:cNvGrpSpPr/>
    </dsp:nvGrpSpPr>
    <dsp:grpSpPr>
      <a:xfrm>
        <a:off x="0" y="0"/>
        <a:ext cx="12344400" cy="4064000"/>
        <a:chOff x="0" y="0"/>
        <a:chExt cx="12344400" cy="4064000"/>
      </a:xfrm>
    </dsp:grpSpPr>
    <dsp:sp modelId="{FCF6EAE8-695F-4935-BDE9-8B8FB0D34B7D}">
      <dsp:nvSpPr>
        <dsp:cNvPr id="4" name="Pentágono 3"/>
        <dsp:cNvSpPr/>
      </dsp:nvSpPr>
      <dsp:spPr bwMode="white">
        <a:xfrm rot="10800000">
          <a:off x="2519243" y="0"/>
          <a:ext cx="8209026" cy="1806222"/>
        </a:xfrm>
        <a:prstGeom prst="homePlate">
          <a:avLst/>
        </a:prstGeom>
      </dsp:spPr>
      <dsp:style>
        <a:lnRef idx="0">
          <a:schemeClr val="lt1"/>
        </a:lnRef>
        <a:fillRef idx="3">
          <a:schemeClr val="accent2">
            <a:hueOff val="0"/>
            <a:satOff val="0"/>
            <a:lumOff val="0"/>
            <a:alpha val="100000"/>
          </a:schemeClr>
        </a:fillRef>
        <a:effectRef idx="2">
          <a:scrgbClr r="0" g="0" b="0"/>
        </a:effectRef>
        <a:fontRef idx="minor">
          <a:schemeClr val="lt1"/>
        </a:fontRef>
      </dsp:style>
      <dsp:txBody>
        <a:bodyPr rot="10800000" vert="horz" wrap="square" lIns="796493" tIns="201929" rIns="376936" bIns="201929" anchor="ctr"/>
        <a:lstStyle>
          <a:lvl1pPr algn="ctr">
            <a:defRPr sz="5300"/>
          </a:lvl1pPr>
          <a:lvl2pPr marL="285750" indent="-285750" algn="ctr">
            <a:defRPr sz="4100"/>
          </a:lvl2pPr>
          <a:lvl3pPr marL="571500" indent="-285750" algn="ctr">
            <a:defRPr sz="4100"/>
          </a:lvl3pPr>
          <a:lvl4pPr marL="857250" indent="-285750" algn="ctr">
            <a:defRPr sz="4100"/>
          </a:lvl4pPr>
          <a:lvl5pPr marL="1143000" indent="-285750" algn="ctr">
            <a:defRPr sz="4100"/>
          </a:lvl5pPr>
          <a:lvl6pPr marL="1428750" indent="-285750" algn="ctr">
            <a:defRPr sz="4100"/>
          </a:lvl6pPr>
          <a:lvl7pPr marL="1714500" indent="-285750" algn="ctr">
            <a:defRPr sz="4100"/>
          </a:lvl7pPr>
          <a:lvl8pPr marL="2000250" indent="-285750" algn="ctr">
            <a:defRPr sz="4100"/>
          </a:lvl8pPr>
          <a:lvl9pPr marL="2286000" indent="-285750" algn="ctr">
            <a:defRPr sz="41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s-ES" dirty="0" smtClean="0"/>
            <a:t>Pru</a:t>
          </a:r>
          <a:r>
            <a:rPr lang="es-MX" altLang="es-ES" dirty="0" smtClean="0"/>
            <a:t>ebas unitarias</a:t>
          </a:r>
          <a:endParaRPr lang="es-MX" altLang="es-ES" dirty="0" smtClean="0"/>
        </a:p>
      </dsp:txBody>
      <dsp:txXfrm rot="10800000">
        <a:off x="2519243" y="0"/>
        <a:ext cx="8209026" cy="1806222"/>
      </dsp:txXfrm>
    </dsp:sp>
    <dsp:sp modelId="{2351D279-DE43-4B71-B76F-9725096F7E53}">
      <dsp:nvSpPr>
        <dsp:cNvPr id="3" name="Óvalo 2"/>
        <dsp:cNvSpPr/>
      </dsp:nvSpPr>
      <dsp:spPr bwMode="white">
        <a:xfrm>
          <a:off x="1616131" y="0"/>
          <a:ext cx="1806222" cy="1806222"/>
        </a:xfrm>
        <a:prstGeom prst="ellipse">
          <a:avLst/>
        </a:prstGeom>
      </dsp:spPr>
      <dsp:style>
        <a:lnRef idx="0">
          <a:schemeClr val="lt1"/>
        </a:lnRef>
        <a:fillRef idx="1">
          <a:schemeClr val="accent2">
            <a:tint val="50000"/>
            <a:hueOff val="0"/>
            <a:satOff val="0"/>
            <a:lumOff val="0"/>
            <a:alpha val="100000"/>
          </a:schemeClr>
        </a:fillRef>
        <a:effectRef idx="2">
          <a:scrgbClr r="0" g="0" b="0"/>
        </a:effectRef>
        <a:fontRef idx="minor"/>
      </dsp:style>
      <dsp:txXfrm>
        <a:off x="1616131" y="0"/>
        <a:ext cx="1806222" cy="1806222"/>
      </dsp:txXfrm>
    </dsp:sp>
    <dsp:sp modelId="{74073BEC-C1D6-4C9A-BD14-D19FE1D9ADB2}">
      <dsp:nvSpPr>
        <dsp:cNvPr id="8" name="Pentágono 7"/>
        <dsp:cNvSpPr/>
      </dsp:nvSpPr>
      <dsp:spPr bwMode="white">
        <a:xfrm rot="10800000">
          <a:off x="2519243" y="2257778"/>
          <a:ext cx="8209026" cy="1806222"/>
        </a:xfrm>
        <a:prstGeom prst="homePlate">
          <a:avLst/>
        </a:prstGeom>
      </dsp:spPr>
      <dsp:style>
        <a:lnRef idx="0">
          <a:schemeClr val="lt1"/>
        </a:lnRef>
        <a:fillRef idx="3">
          <a:schemeClr val="accent2">
            <a:hueOff val="-19680000"/>
            <a:satOff val="0"/>
            <a:lumOff val="14902"/>
            <a:alpha val="100000"/>
          </a:schemeClr>
        </a:fillRef>
        <a:effectRef idx="2">
          <a:scrgbClr r="0" g="0" b="0"/>
        </a:effectRef>
        <a:fontRef idx="minor">
          <a:schemeClr val="lt1"/>
        </a:fontRef>
      </dsp:style>
      <dsp:txBody>
        <a:bodyPr rot="10800000" vert="horz" wrap="square" lIns="796493" tIns="201929" rIns="376936" bIns="201929" anchor="ctr"/>
        <a:lstStyle>
          <a:lvl1pPr algn="ctr">
            <a:defRPr sz="5300"/>
          </a:lvl1pPr>
          <a:lvl2pPr marL="285750" indent="-285750" algn="ctr">
            <a:defRPr sz="4100"/>
          </a:lvl2pPr>
          <a:lvl3pPr marL="571500" indent="-285750" algn="ctr">
            <a:defRPr sz="4100"/>
          </a:lvl3pPr>
          <a:lvl4pPr marL="857250" indent="-285750" algn="ctr">
            <a:defRPr sz="4100"/>
          </a:lvl4pPr>
          <a:lvl5pPr marL="1143000" indent="-285750" algn="ctr">
            <a:defRPr sz="4100"/>
          </a:lvl5pPr>
          <a:lvl6pPr marL="1428750" indent="-285750" algn="ctr">
            <a:defRPr sz="4100"/>
          </a:lvl6pPr>
          <a:lvl7pPr marL="1714500" indent="-285750" algn="ctr">
            <a:defRPr sz="4100"/>
          </a:lvl7pPr>
          <a:lvl8pPr marL="2000250" indent="-285750" algn="ctr">
            <a:defRPr sz="4100"/>
          </a:lvl8pPr>
          <a:lvl9pPr marL="2286000" indent="-285750" algn="ctr">
            <a:defRPr sz="41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s-ES" dirty="0" smtClean="0">
              <a:sym typeface="+mn-ea"/>
            </a:rPr>
            <a:t>Prueba</a:t>
          </a:r>
          <a:r>
            <a:rPr lang="es-MX" altLang="es-ES" dirty="0" smtClean="0">
              <a:sym typeface="+mn-ea"/>
            </a:rPr>
            <a:t>s</a:t>
          </a:r>
          <a:r>
            <a:rPr lang="es-ES" dirty="0" smtClean="0">
              <a:sym typeface="+mn-ea"/>
            </a:rPr>
            <a:t> de Integracion</a:t>
          </a:r>
          <a:endParaRPr lang="es-MX" dirty="0"/>
        </a:p>
      </dsp:txBody>
      <dsp:txXfrm rot="10800000">
        <a:off x="2519243" y="2257778"/>
        <a:ext cx="8209026" cy="1806222"/>
      </dsp:txXfrm>
    </dsp:sp>
    <dsp:sp modelId="{CAA51658-1884-406E-8451-C0802E93E126}">
      <dsp:nvSpPr>
        <dsp:cNvPr id="7" name="Óvalo 6"/>
        <dsp:cNvSpPr/>
      </dsp:nvSpPr>
      <dsp:spPr bwMode="white">
        <a:xfrm>
          <a:off x="1616131" y="2257778"/>
          <a:ext cx="1806222" cy="1806222"/>
        </a:xfrm>
        <a:prstGeom prst="ellipse">
          <a:avLst/>
        </a:prstGeom>
        <a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sp:spPr>
      <dsp:style>
        <a:lnRef idx="0">
          <a:schemeClr val="lt1"/>
        </a:lnRef>
        <a:fillRef idx="1">
          <a:schemeClr val="accent2">
            <a:tint val="50000"/>
            <a:hueOff val="-21000000"/>
            <a:satOff val="50980"/>
            <a:lumOff val="4706"/>
            <a:alpha val="100000"/>
          </a:schemeClr>
        </a:fillRef>
        <a:effectRef idx="2">
          <a:scrgbClr r="0" g="0" b="0"/>
        </a:effectRef>
        <a:fontRef idx="minor"/>
      </dsp:style>
      <dsp:txXfrm>
        <a:off x="1616131" y="2257778"/>
        <a:ext cx="1806222" cy="180622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Grupo 1"/>
      <dsp:cNvGrpSpPr/>
    </dsp:nvGrpSpPr>
    <dsp:grpSpPr>
      <a:xfrm>
        <a:off x="0" y="0"/>
        <a:ext cx="12344400" cy="4064000"/>
        <a:chOff x="0" y="0"/>
        <a:chExt cx="12344400" cy="4064000"/>
      </a:xfrm>
    </dsp:grpSpPr>
    <dsp:sp modelId="{0A314364-C1A3-4C8E-B02B-F44163CB346C}">
      <dsp:nvSpPr>
        <dsp:cNvPr id="6" name="Pentágono 5"/>
        <dsp:cNvSpPr/>
      </dsp:nvSpPr>
      <dsp:spPr bwMode="white">
        <a:xfrm rot="10800000">
          <a:off x="2499705" y="0"/>
          <a:ext cx="8209026" cy="1806222"/>
        </a:xfrm>
        <a:prstGeom prst="homePlate">
          <a:avLst/>
        </a:prstGeom>
      </dsp:spPr>
      <dsp:style>
        <a:lnRef idx="0">
          <a:schemeClr val="lt1"/>
        </a:lnRef>
        <a:fillRef idx="3">
          <a:schemeClr val="accent2">
            <a:hueOff val="0"/>
            <a:satOff val="0"/>
            <a:lumOff val="0"/>
            <a:alpha val="100000"/>
          </a:schemeClr>
        </a:fillRef>
        <a:effectRef idx="2">
          <a:scrgbClr r="0" g="0" b="0"/>
        </a:effectRef>
        <a:fontRef idx="minor">
          <a:schemeClr val="lt1"/>
        </a:fontRef>
      </dsp:style>
      <dsp:txBody>
        <a:bodyPr rot="10800000" vert="horz" wrap="square" lIns="796493" tIns="213360" rIns="398272" bIns="213360" anchor="ctr"/>
        <a:lstStyle>
          <a:lvl1pPr algn="ctr">
            <a:defRPr sz="5600"/>
          </a:lvl1pPr>
          <a:lvl2pPr marL="285750" indent="-285750" algn="ctr">
            <a:defRPr sz="4300"/>
          </a:lvl2pPr>
          <a:lvl3pPr marL="571500" indent="-285750" algn="ctr">
            <a:defRPr sz="4300"/>
          </a:lvl3pPr>
          <a:lvl4pPr marL="857250" indent="-285750" algn="ctr">
            <a:defRPr sz="4300"/>
          </a:lvl4pPr>
          <a:lvl5pPr marL="1143000" indent="-285750" algn="ctr">
            <a:defRPr sz="4300"/>
          </a:lvl5pPr>
          <a:lvl6pPr marL="1428750" indent="-285750" algn="ctr">
            <a:defRPr sz="4300"/>
          </a:lvl6pPr>
          <a:lvl7pPr marL="1714500" indent="-285750" algn="ctr">
            <a:defRPr sz="4300"/>
          </a:lvl7pPr>
          <a:lvl8pPr marL="2000250" indent="-285750" algn="ctr">
            <a:defRPr sz="4300"/>
          </a:lvl8pPr>
          <a:lvl9pPr marL="2286000" indent="-285750" algn="ctr">
            <a:defRPr sz="4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s-ES" dirty="0" smtClean="0"/>
            <a:t>Pruebas de Sistema</a:t>
          </a:r>
          <a:endParaRPr lang="es-MX" dirty="0"/>
        </a:p>
      </dsp:txBody>
      <dsp:txXfrm rot="10800000">
        <a:off x="2499705" y="0"/>
        <a:ext cx="8209026" cy="1806222"/>
      </dsp:txXfrm>
    </dsp:sp>
    <dsp:sp modelId="{A43C83F5-DDA3-4AF9-9909-D6F6934BE27D}">
      <dsp:nvSpPr>
        <dsp:cNvPr id="5" name="Óvalo 4"/>
        <dsp:cNvSpPr/>
      </dsp:nvSpPr>
      <dsp:spPr bwMode="white">
        <a:xfrm>
          <a:off x="1616131" y="0"/>
          <a:ext cx="1806222" cy="1806222"/>
        </a:xfrm>
        <a:prstGeom prst="ellipse">
          <a:avLst/>
        </a:prstGeom>
        <a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2000" r="-12000"/>
          </a:stretch>
        </a:blipFill>
      </dsp:spPr>
      <dsp:style>
        <a:lnRef idx="0">
          <a:schemeClr val="lt1"/>
        </a:lnRef>
        <a:fillRef idx="1">
          <a:schemeClr val="accent2">
            <a:tint val="50000"/>
            <a:hueOff val="0"/>
            <a:satOff val="0"/>
            <a:lumOff val="0"/>
            <a:alpha val="100000"/>
          </a:schemeClr>
        </a:fillRef>
        <a:effectRef idx="2">
          <a:scrgbClr r="0" g="0" b="0"/>
        </a:effectRef>
        <a:fontRef idx="minor"/>
      </dsp:style>
      <dsp:txXfrm>
        <a:off x="1616131" y="0"/>
        <a:ext cx="1806222" cy="1806222"/>
      </dsp:txXfrm>
    </dsp:sp>
    <dsp:sp modelId="{74073BEC-C1D6-4C9A-BD14-D19FE1D9ADB2}">
      <dsp:nvSpPr>
        <dsp:cNvPr id="8" name="Pentágono 7"/>
        <dsp:cNvSpPr/>
      </dsp:nvSpPr>
      <dsp:spPr bwMode="white">
        <a:xfrm rot="10800000">
          <a:off x="2519243" y="2257778"/>
          <a:ext cx="8209026" cy="1806222"/>
        </a:xfrm>
        <a:prstGeom prst="homePlate">
          <a:avLst/>
        </a:prstGeom>
      </dsp:spPr>
      <dsp:style>
        <a:lnRef idx="0">
          <a:schemeClr val="lt1"/>
        </a:lnRef>
        <a:fillRef idx="3">
          <a:schemeClr val="accent2">
            <a:hueOff val="-19680000"/>
            <a:satOff val="0"/>
            <a:lumOff val="14902"/>
            <a:alpha val="100000"/>
          </a:schemeClr>
        </a:fillRef>
        <a:effectRef idx="2">
          <a:scrgbClr r="0" g="0" b="0"/>
        </a:effectRef>
        <a:fontRef idx="minor">
          <a:schemeClr val="lt1"/>
        </a:fontRef>
      </dsp:style>
      <dsp:txBody>
        <a:bodyPr rot="10800000" vert="horz" wrap="square" lIns="796493" tIns="213360" rIns="398272" bIns="213360" anchor="ctr"/>
        <a:lstStyle>
          <a:lvl1pPr algn="ctr">
            <a:defRPr sz="5600"/>
          </a:lvl1pPr>
          <a:lvl2pPr marL="285750" indent="-285750" algn="ctr">
            <a:defRPr sz="4300"/>
          </a:lvl2pPr>
          <a:lvl3pPr marL="571500" indent="-285750" algn="ctr">
            <a:defRPr sz="4300"/>
          </a:lvl3pPr>
          <a:lvl4pPr marL="857250" indent="-285750" algn="ctr">
            <a:defRPr sz="4300"/>
          </a:lvl4pPr>
          <a:lvl5pPr marL="1143000" indent="-285750" algn="ctr">
            <a:defRPr sz="4300"/>
          </a:lvl5pPr>
          <a:lvl6pPr marL="1428750" indent="-285750" algn="ctr">
            <a:defRPr sz="4300"/>
          </a:lvl6pPr>
          <a:lvl7pPr marL="1714500" indent="-285750" algn="ctr">
            <a:defRPr sz="4300"/>
          </a:lvl7pPr>
          <a:lvl8pPr marL="2000250" indent="-285750" algn="ctr">
            <a:defRPr sz="4300"/>
          </a:lvl8pPr>
          <a:lvl9pPr marL="2286000" indent="-285750" algn="ctr">
            <a:defRPr sz="4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s-ES" dirty="0" smtClean="0"/>
            <a:t>Pruebas de V</a:t>
          </a:r>
          <a:r>
            <a:rPr lang="es-MX" altLang="es-ES" dirty="0" smtClean="0"/>
            <a:t>alidacion</a:t>
          </a:r>
          <a:endParaRPr lang="es-MX" dirty="0"/>
        </a:p>
      </dsp:txBody>
      <dsp:txXfrm rot="10800000">
        <a:off x="2519243" y="2257778"/>
        <a:ext cx="8209026" cy="1806222"/>
      </dsp:txXfrm>
    </dsp:sp>
    <dsp:sp modelId="{CAA51658-1884-406E-8451-C0802E93E126}">
      <dsp:nvSpPr>
        <dsp:cNvPr id="7" name="Óvalo 6"/>
        <dsp:cNvSpPr/>
      </dsp:nvSpPr>
      <dsp:spPr bwMode="white">
        <a:xfrm>
          <a:off x="1616131" y="2257778"/>
          <a:ext cx="1806222" cy="1806222"/>
        </a:xfrm>
        <a:prstGeom prst="ellipse">
          <a:avLst/>
        </a:prstGeom>
        <a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sp:spPr>
      <dsp:style>
        <a:lnRef idx="0">
          <a:schemeClr val="lt1"/>
        </a:lnRef>
        <a:fillRef idx="1">
          <a:schemeClr val="accent2">
            <a:tint val="50000"/>
            <a:hueOff val="-21000000"/>
            <a:satOff val="50980"/>
            <a:lumOff val="4706"/>
            <a:alpha val="100000"/>
          </a:schemeClr>
        </a:fillRef>
        <a:effectRef idx="2">
          <a:scrgbClr r="0" g="0" b="0"/>
        </a:effectRef>
        <a:fontRef idx="minor"/>
      </dsp:style>
      <dsp:txXfrm>
        <a:off x="1616131" y="2257778"/>
        <a:ext cx="1806222" cy="180622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>
          <dgm:prSet csTypeId="urn:microsoft.com/office/officeart/2005/8/colors/accent6_5"/>
        </dgm:pt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type="homePlate" r:blip="" rot="180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>
          <dgm:prSet csTypeId="urn:microsoft.com/office/officeart/2005/8/colors/accent6_5"/>
        </dgm:pt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type="homePlate" r:blip="" rot="180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2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48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1048749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46F5B5-00CE-419E-A123-F688E7BA0EB5}" type="datetimeFigureOut">
              <a:rPr lang="en-US" smtClean="0"/>
            </a:fld>
            <a:endParaRPr lang="en-US"/>
          </a:p>
        </p:txBody>
      </p:sp>
      <p:sp>
        <p:nvSpPr>
          <p:cNvPr id="1048750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1048751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DE9A71-2580-4BC2-A780-E5F612D4C950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2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4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104874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F8E76F-C401-42E6-96B7-D8F8DE87BC22}" type="datetimeFigureOut">
              <a:rPr lang="en-US" smtClean="0"/>
            </a:fld>
            <a:endParaRPr lang="en-US"/>
          </a:p>
        </p:txBody>
      </p:sp>
      <p:sp>
        <p:nvSpPr>
          <p:cNvPr id="104874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p>
            <a:endParaRPr lang="en-US"/>
          </a:p>
        </p:txBody>
      </p:sp>
      <p:sp>
        <p:nvSpPr>
          <p:cNvPr id="104874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104874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104874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AFBB49-5DC2-4D87-9AFA-7E812F888C55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7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08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US" dirty="0"/>
          </a:p>
        </p:txBody>
      </p:sp>
      <p:sp>
        <p:nvSpPr>
          <p:cNvPr id="1048609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CDAFBB49-5DC2-4D87-9AFA-7E812F888C55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32DE6-FFB7-4337-BFE3-DC4F7A4E7B0D}" type="slidenum">
              <a:rPr lang="es-MX" smtClean="0"/>
            </a:fld>
            <a:endParaRPr lang="es-MX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7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08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US" dirty="0"/>
          </a:p>
        </p:txBody>
      </p:sp>
      <p:sp>
        <p:nvSpPr>
          <p:cNvPr id="1048609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CDAFBB49-5DC2-4D87-9AFA-7E812F888C55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1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22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 el paso de los años el desarrollo de las Tecnologías de la Información y las Comunicaciones (TIC) avanza considerablemente y mediante la automatización de su gestión se ha convertido en una herramienta imprescindible y clave para las empresas e instituciones. Ya</a:t>
            </a:r>
            <a:r>
              <a:rPr lang="es-E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esta posee </a:t>
            </a:r>
            <a:endParaRPr lang="es-E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s-MX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Una de las herramientas más importantes en este sentido es la creación de sitios de soporte, los cuales permiten a los usuarios acceder a información y soluciones de manera rápida y sencilla. </a:t>
            </a:r>
            <a:endParaRPr lang="es-ES" b="1" dirty="0"/>
          </a:p>
        </p:txBody>
      </p:sp>
      <p:sp>
        <p:nvSpPr>
          <p:cNvPr id="1048623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A042414D-E461-4864-BD53-A52E0AF87CF1}" type="slidenum">
              <a:rPr lang="es-ES" smtClean="0"/>
            </a:fld>
            <a:endParaRPr lang="es-E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8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29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actual existe un portal de</a:t>
            </a:r>
            <a:r>
              <a:rPr lang="es-E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soporte desactualizado, con tecnologías obsoletas, sufre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numerosas vulnerabilidades comunes, como inyección de código, autenticación débil y vulnerabilidades de scripting entre sitios (XSS). Estas vulnerabilidades comprometen la seguridad del sistema y permiten que los atacantes accedan a información confidencial de los usuarios.</a:t>
            </a:r>
            <a:endParaRPr lang="en-US" dirty="0"/>
          </a:p>
        </p:txBody>
      </p:sp>
      <p:sp>
        <p:nvSpPr>
          <p:cNvPr id="1048630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CDAFBB49-5DC2-4D87-9AFA-7E812F888C55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5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36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US" dirty="0"/>
          </a:p>
        </p:txBody>
      </p:sp>
      <p:sp>
        <p:nvSpPr>
          <p:cNvPr id="1048637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CDAFBB49-5DC2-4D87-9AFA-7E812F888C55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6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47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s-ES" sz="1200" dirty="0">
                <a:latin typeface="Arial" panose="020B0604020202020204" pitchFamily="34" charset="0"/>
                <a:cs typeface="Arial" panose="020B0604020202020204" pitchFamily="34" charset="0"/>
              </a:rPr>
              <a:t>Las sitios de soportes analizados permitieron extraer elementos muy importantes que a continuación se enuncian:</a:t>
            </a:r>
            <a:endParaRPr lang="es-E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  <p:sp>
        <p:nvSpPr>
          <p:cNvPr id="1048648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CDAFBB49-5DC2-4D87-9AFA-7E812F888C55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8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5" name="Google Shape;383;g14f0a9978a3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048666" name="Google Shape;384;g14f0a9978a3_0_149:notes"/>
          <p:cNvSpPr txBox="1">
            <a:spLocks noGrp="1"/>
          </p:cNvSpPr>
          <p:nvPr>
            <p:ph type="body" idx="1"/>
          </p:nvPr>
        </p:nvSpPr>
        <p:spPr>
          <a:xfrm>
            <a:off x="685800" y="4400640"/>
            <a:ext cx="5486100" cy="36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 dirty="0">
                <a:solidFill>
                  <a:schemeClr val="dk1"/>
                </a:solidFill>
              </a:rPr>
              <a:t>Como </a:t>
            </a:r>
            <a:r>
              <a:rPr lang="en-US" dirty="0" err="1">
                <a:solidFill>
                  <a:schemeClr val="dk1"/>
                </a:solidFill>
              </a:rPr>
              <a:t>herramientas</a:t>
            </a:r>
            <a:r>
              <a:rPr lang="en-US" dirty="0">
                <a:solidFill>
                  <a:schemeClr val="dk1"/>
                </a:solidFill>
              </a:rPr>
              <a:t> y </a:t>
            </a:r>
            <a:r>
              <a:rPr lang="en-US" dirty="0" err="1">
                <a:solidFill>
                  <a:schemeClr val="dk1"/>
                </a:solidFill>
              </a:rPr>
              <a:t>tecnologías</a:t>
            </a:r>
            <a:r>
              <a:rPr lang="en-US" dirty="0">
                <a:solidFill>
                  <a:schemeClr val="dk1"/>
                </a:solidFill>
              </a:rPr>
              <a:t> se </a:t>
            </a:r>
            <a:r>
              <a:rPr lang="en-US" dirty="0" err="1">
                <a:solidFill>
                  <a:schemeClr val="dk1"/>
                </a:solidFill>
              </a:rPr>
              <a:t>usó</a:t>
            </a:r>
            <a:r>
              <a:rPr lang="en-US" dirty="0">
                <a:solidFill>
                  <a:schemeClr val="dk1"/>
                </a:solidFill>
              </a:rPr>
              <a:t>:</a:t>
            </a:r>
            <a:endParaRPr dirty="0">
              <a:solidFill>
                <a:schemeClr val="dk1"/>
              </a:solidFill>
            </a:endParaRPr>
          </a:p>
          <a:p>
            <a:pPr marL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 dirty="0">
                <a:solidFill>
                  <a:schemeClr val="dk1"/>
                </a:solidFill>
              </a:rPr>
              <a:t>JavaScript</a:t>
            </a:r>
            <a:r>
              <a:rPr lang="en-US" baseline="0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como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lenguaje</a:t>
            </a:r>
            <a:r>
              <a:rPr lang="en-US" dirty="0">
                <a:solidFill>
                  <a:schemeClr val="dk1"/>
                </a:solidFill>
              </a:rPr>
              <a:t>  de </a:t>
            </a:r>
            <a:r>
              <a:rPr lang="en-US" dirty="0" err="1">
                <a:solidFill>
                  <a:schemeClr val="dk1"/>
                </a:solidFill>
              </a:rPr>
              <a:t>programación</a:t>
            </a:r>
            <a:endParaRPr dirty="0">
              <a:solidFill>
                <a:schemeClr val="dk1"/>
              </a:solidFill>
            </a:endParaRPr>
          </a:p>
          <a:p>
            <a:pPr marL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 dirty="0">
                <a:solidFill>
                  <a:schemeClr val="dk1"/>
                </a:solidFill>
              </a:rPr>
              <a:t>TypeScript </a:t>
            </a:r>
            <a:r>
              <a:rPr lang="en-US" dirty="0" err="1">
                <a:solidFill>
                  <a:schemeClr val="dk1"/>
                </a:solidFill>
              </a:rPr>
              <a:t>permite</a:t>
            </a:r>
            <a:r>
              <a:rPr lang="en-US" baseline="0" dirty="0">
                <a:solidFill>
                  <a:schemeClr val="dk1"/>
                </a:solidFill>
              </a:rPr>
              <a:t> </a:t>
            </a:r>
            <a:r>
              <a:rPr lang="en-US" baseline="0" dirty="0" err="1">
                <a:solidFill>
                  <a:schemeClr val="dk1"/>
                </a:solidFill>
              </a:rPr>
              <a:t>tipar</a:t>
            </a:r>
            <a:r>
              <a:rPr lang="en-US" baseline="0" dirty="0">
                <a:solidFill>
                  <a:schemeClr val="dk1"/>
                </a:solidFill>
              </a:rPr>
              <a:t> </a:t>
            </a:r>
            <a:r>
              <a:rPr lang="en-US" baseline="0" dirty="0" err="1">
                <a:solidFill>
                  <a:schemeClr val="dk1"/>
                </a:solidFill>
              </a:rPr>
              <a:t>datos</a:t>
            </a:r>
            <a:r>
              <a:rPr lang="en-US" baseline="0" dirty="0">
                <a:solidFill>
                  <a:schemeClr val="dk1"/>
                </a:solidFill>
              </a:rPr>
              <a:t> y </a:t>
            </a:r>
            <a:r>
              <a:rPr lang="en-US" baseline="0" dirty="0" err="1">
                <a:solidFill>
                  <a:schemeClr val="dk1"/>
                </a:solidFill>
              </a:rPr>
              <a:t>detección</a:t>
            </a:r>
            <a:r>
              <a:rPr lang="en-US" baseline="0" dirty="0">
                <a:solidFill>
                  <a:schemeClr val="dk1"/>
                </a:solidFill>
              </a:rPr>
              <a:t> de error </a:t>
            </a:r>
            <a:r>
              <a:rPr lang="en-US" baseline="0" dirty="0" err="1">
                <a:solidFill>
                  <a:schemeClr val="dk1"/>
                </a:solidFill>
              </a:rPr>
              <a:t>durante</a:t>
            </a:r>
            <a:r>
              <a:rPr lang="en-US" baseline="0" dirty="0">
                <a:solidFill>
                  <a:schemeClr val="dk1"/>
                </a:solidFill>
              </a:rPr>
              <a:t> la </a:t>
            </a:r>
            <a:r>
              <a:rPr lang="en-US" baseline="0" dirty="0" err="1">
                <a:solidFill>
                  <a:schemeClr val="dk1"/>
                </a:solidFill>
              </a:rPr>
              <a:t>programación</a:t>
            </a:r>
            <a:endParaRPr lang="en-US" baseline="0" dirty="0">
              <a:solidFill>
                <a:schemeClr val="dk1"/>
              </a:solidFill>
            </a:endParaRPr>
          </a:p>
          <a:p>
            <a:pPr marL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s-MX" baseline="0" dirty="0" err="1">
                <a:solidFill>
                  <a:schemeClr val="dk1"/>
                </a:solidFill>
              </a:rPr>
              <a:t>Node</a:t>
            </a:r>
            <a:r>
              <a:rPr lang="es-MX" baseline="0" dirty="0">
                <a:solidFill>
                  <a:schemeClr val="dk1"/>
                </a:solidFill>
              </a:rPr>
              <a:t> que permite ejecutar código JavaScript del lado del servidor. trabaja sobre el motor V8 de Google </a:t>
            </a:r>
            <a:endParaRPr lang="es-MX" baseline="0" dirty="0">
              <a:solidFill>
                <a:schemeClr val="dk1"/>
              </a:solidFill>
            </a:endParaRPr>
          </a:p>
          <a:p>
            <a:pPr marL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s-MX" baseline="0" dirty="0" err="1">
                <a:solidFill>
                  <a:schemeClr val="dk1"/>
                </a:solidFill>
              </a:rPr>
              <a:t>JQuery</a:t>
            </a:r>
            <a:r>
              <a:rPr lang="es-MX" baseline="0" dirty="0">
                <a:solidFill>
                  <a:schemeClr val="dk1"/>
                </a:solidFill>
              </a:rPr>
              <a:t> librería de JavaScript que facilita le manejo de los elementos del DOM es la API| de la plataforma web que permite acceder al documento HTML  </a:t>
            </a:r>
            <a:endParaRPr lang="es-MX" baseline="0" dirty="0">
              <a:solidFill>
                <a:schemeClr val="dk1"/>
              </a:solidFill>
            </a:endParaRPr>
          </a:p>
          <a:p>
            <a:pPr marL="0" marR="0" lvl="0" indent="0" algn="just" defTabSz="914400" rtl="0" eaLnBrk="1" fontAlgn="auto" latinLnBrk="0" hangingPunct="1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s-ES" sz="1800" b="0" i="0" u="none" strike="noStrike" cap="none" dirty="0">
                <a:solidFill>
                  <a:srgbClr val="000000"/>
                </a:solidFill>
                <a:effectLst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Escenario 4, el cual modela el sistema a través de Historia de Usuario (HU). Teniendo en cuenta que el proyecto a desarrollar tiene un negocio bien definido y el cliente siempre estará </a:t>
            </a:r>
            <a:r>
              <a:rPr lang="es-ES" sz="1800" b="0" i="0" u="none" strike="noStrike" cap="none" dirty="0" err="1">
                <a:solidFill>
                  <a:srgbClr val="000000"/>
                </a:solidFill>
                <a:effectLst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acompa</a:t>
            </a:r>
            <a:r>
              <a:rPr lang="es-MX" sz="1800" b="0" i="0" u="none" strike="noStrike" cap="none" dirty="0" err="1">
                <a:solidFill>
                  <a:srgbClr val="000000"/>
                </a:solidFill>
                <a:effectLst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ñando</a:t>
            </a:r>
            <a:r>
              <a:rPr lang="es-MX" sz="1800" b="0" i="0" u="none" strike="noStrike" cap="none" dirty="0">
                <a:solidFill>
                  <a:srgbClr val="000000"/>
                </a:solidFill>
                <a:effectLst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al equipo de desarrollo</a:t>
            </a:r>
            <a:r>
              <a:rPr lang="es-ES" sz="1800" b="0" i="0" u="none" strike="noStrike" cap="none" dirty="0">
                <a:solidFill>
                  <a:srgbClr val="000000"/>
                </a:solidFill>
                <a:effectLst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para convenir los detalles de los requisitos y así poder implementarlos, probarlos y validarlos; se decidió utilizar dicho escenario.</a:t>
            </a:r>
            <a:endParaRPr lang="en-US" sz="1800" b="0" i="0" u="none" strike="noStrike" cap="none" dirty="0">
              <a:solidFill>
                <a:srgbClr val="000000"/>
              </a:solidFill>
              <a:effectLst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dirty="0">
              <a:solidFill>
                <a:schemeClr val="dk1"/>
              </a:solidFill>
            </a:endParaRPr>
          </a:p>
        </p:txBody>
      </p:sp>
      <p:sp>
        <p:nvSpPr>
          <p:cNvPr id="1048667" name="Google Shape;385;g14f0a9978a3_0_149:notes"/>
          <p:cNvSpPr txBox="1"/>
          <p:nvPr/>
        </p:nvSpPr>
        <p:spPr>
          <a:xfrm>
            <a:off x="3884760" y="8685360"/>
            <a:ext cx="2971500" cy="4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/>
              <a:buNone/>
            </a:pPr>
            <a:endParaRPr sz="2400" b="0" i="0" u="none" strike="noStrike" cap="none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96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97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</a:t>
            </a:r>
            <a:r>
              <a:rPr lang="es-E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desarrollo del portal se llevará a cabo siguiendo las mejores prácticas de diseño web ,</a:t>
            </a:r>
            <a:r>
              <a:rPr lang="es-E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b="1" dirty="0">
                <a:latin typeface="Arial" panose="020B0604020202020204" pitchFamily="34" charset="0"/>
                <a:cs typeface="Arial" panose="020B0604020202020204" pitchFamily="34" charset="0"/>
              </a:rPr>
              <a:t>Solucionar los problemas de seguridad y funcionalidad a través de la  actualización</a:t>
            </a:r>
            <a:endParaRPr lang="es-ES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utilizando tecnologías modernas y seguras. Se garantizará la compatibilidad con diferentes dispositivos y navegadores, para que los usuarios puedan acceder al portal desde cualquier lugar y en cualquier momento.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1048698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CDAFBB49-5DC2-4D87-9AFA-7E812F888C55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04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705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pPr lvl="0" fontAlgn="base"/>
            <a:r>
              <a:rPr lang="es-ES" sz="120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Modelo (</a:t>
            </a:r>
            <a:r>
              <a:rPr lang="es-ES" sz="120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Model</a:t>
            </a:r>
            <a:r>
              <a:rPr lang="es-ES" sz="120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): Representa la estructura de datos de la aplicación y se encarga de interactuar con la base de datos. </a:t>
            </a:r>
            <a:endParaRPr lang="es-ES" sz="120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 fontAlgn="base"/>
            <a:endParaRPr lang="en-US" sz="120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 fontAlgn="base"/>
            <a:r>
              <a:rPr lang="es-ES" sz="120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Plantilla (</a:t>
            </a:r>
            <a:r>
              <a:rPr lang="es-ES" sz="120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Template</a:t>
            </a:r>
            <a:r>
              <a:rPr lang="es-ES" sz="120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): Es la capa de representación que define como se mostrará la información al usuario final. </a:t>
            </a:r>
            <a:endParaRPr lang="en-US" sz="120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s-E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Vista (View): Es el componente que se encarga de procesar las solicitudes del usuario y de interactuar con el modelo y la plantilla para generar la respuesta adecuada.</a:t>
            </a:r>
            <a:endParaRPr lang="es-ES" altLang="en-US" dirty="0"/>
          </a:p>
          <a:p>
            <a:endParaRPr lang="en-US" dirty="0"/>
          </a:p>
        </p:txBody>
      </p:sp>
      <p:sp>
        <p:nvSpPr>
          <p:cNvPr id="104870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CDAFBB49-5DC2-4D87-9AFA-7E812F888C55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9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6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87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</a:t>
            </a:r>
            <a:r>
              <a:rPr lang="es-E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desarrollo del portal se llevará a cabo siguiendo las mejores prácticas de diseño web ,</a:t>
            </a:r>
            <a:r>
              <a:rPr lang="es-E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b="1" dirty="0">
                <a:latin typeface="Arial" panose="020B0604020202020204" pitchFamily="34" charset="0"/>
                <a:cs typeface="Arial" panose="020B0604020202020204" pitchFamily="34" charset="0"/>
              </a:rPr>
              <a:t>Solucionar los problemas de seguridad y funcionalidad a través de la  actualización</a:t>
            </a:r>
            <a:endParaRPr lang="es-ES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utilizando tecnologías modernas y seguras. Se garantizará la compatibilidad con diferentes dispositivos y navegadores, para que los usuarios puedan acceder al portal desde cualquier lugar y en cualquier momento.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1048688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CDAFBB49-5DC2-4D87-9AFA-7E812F888C55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4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6" name="Título 4"/>
          <p:cNvSpPr>
            <a:spLocks noGrp="1"/>
          </p:cNvSpPr>
          <p:nvPr>
            <p:ph type="title"/>
          </p:nvPr>
        </p:nvSpPr>
        <p:spPr>
          <a:xfrm>
            <a:off x="4191000" y="4386295"/>
            <a:ext cx="7181850" cy="9874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s-MX" dirty="0"/>
          </a:p>
        </p:txBody>
      </p:sp>
      <p:sp>
        <p:nvSpPr>
          <p:cNvPr id="1048587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4191000" y="5488020"/>
            <a:ext cx="7181850" cy="514350"/>
          </a:xfrm>
          <a:prstGeom prst="rect">
            <a:avLst/>
          </a:prstGeom>
        </p:spPr>
        <p:txBody>
          <a:bodyPr anchor="t"/>
          <a:lstStyle>
            <a:lvl1pPr marL="0" indent="0" algn="r">
              <a:buNone/>
              <a:defRPr sz="2400">
                <a:solidFill>
                  <a:schemeClr val="tx2">
                    <a:lumMod val="75000"/>
                  </a:schemeClr>
                </a:solidFill>
              </a:defRPr>
            </a:lvl1pPr>
            <a:lvl2pPr marL="457200" indent="0">
              <a:buNone/>
            </a:lvl2pPr>
          </a:lstStyle>
          <a:p>
            <a:pPr lvl="0"/>
            <a:r>
              <a:rPr lang="es-ES" dirty="0"/>
              <a:t>Haga clic para modificar los estilos de texto del patrón</a:t>
            </a:r>
            <a:endParaRPr lang="es-ES" dirty="0"/>
          </a:p>
        </p:txBody>
      </p:sp>
      <p:pic>
        <p:nvPicPr>
          <p:cNvPr id="2097154" name="Gráfico 498"/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>
          <a:xfrm>
            <a:off x="1235481" y="855630"/>
            <a:ext cx="1346639" cy="971550"/>
          </a:xfrm>
          <a:prstGeom prst="rect">
            <a:avLst/>
          </a:prstGeom>
        </p:spPr>
      </p:pic>
      <p:pic>
        <p:nvPicPr>
          <p:cNvPr id="2097155" name="Gráfico 500"/>
          <p:cNvPicPr>
            <a:picLocks noChangeAspect="1"/>
          </p:cNvPicPr>
          <p:nvPr userDrawn="1"/>
        </p:nvPicPr>
        <p:blipFill>
          <a:blip r:embed="rId4"/>
          <a:srcRect/>
          <a:stretch>
            <a:fillRect/>
          </a:stretch>
        </p:blipFill>
        <p:spPr>
          <a:xfrm>
            <a:off x="1492410" y="2097342"/>
            <a:ext cx="832780" cy="612620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FEFEF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CFCFC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33400"/>
            <a:ext cx="10972800" cy="9906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0"/>
            <a:ext cx="10972800" cy="4876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18288"/>
            <a:ext cx="3860800" cy="329184"/>
          </a:xfrm>
        </p:spPr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00" y="18288"/>
            <a:ext cx="5486400" cy="329184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160000" y="18288"/>
            <a:ext cx="1422400" cy="329184"/>
          </a:xfrm>
        </p:spPr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so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1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26" name="Título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7522029" cy="825046"/>
          </a:xfrm>
          <a:prstGeom prst="rect">
            <a:avLst/>
          </a:prstGeom>
        </p:spPr>
        <p:txBody>
          <a:bodyPr anchor="ctr"/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1048727" name="Marcador de texto 17"/>
          <p:cNvSpPr>
            <a:spLocks noGrp="1"/>
          </p:cNvSpPr>
          <p:nvPr>
            <p:ph type="body" sz="quarter" idx="11" hasCustomPrompt="1"/>
          </p:nvPr>
        </p:nvSpPr>
        <p:spPr>
          <a:xfrm>
            <a:off x="838200" y="2430780"/>
            <a:ext cx="10439400" cy="2926080"/>
          </a:xfrm>
          <a:prstGeom prst="rect">
            <a:avLst/>
          </a:prstGeom>
        </p:spPr>
        <p:txBody>
          <a:bodyPr/>
          <a:lstStyle>
            <a:lvl1pPr>
              <a:defRPr lang="es-ES" sz="2000" dirty="0">
                <a:solidFill>
                  <a:schemeClr val="tx2"/>
                </a:solidFill>
              </a:defRPr>
            </a:lvl1pPr>
            <a:lvl2pPr>
              <a:defRPr lang="es-ES" sz="1800" dirty="0">
                <a:solidFill>
                  <a:schemeClr val="tx2"/>
                </a:solidFill>
              </a:defRPr>
            </a:lvl2pPr>
            <a:lvl3pPr>
              <a:defRPr lang="es-ES" sz="1600" dirty="0">
                <a:solidFill>
                  <a:schemeClr val="tx2"/>
                </a:solidFill>
              </a:defRPr>
            </a:lvl3pPr>
            <a:lvl4pPr>
              <a:defRPr lang="es-ES" sz="1400" dirty="0">
                <a:solidFill>
                  <a:schemeClr val="tx2"/>
                </a:solidFill>
              </a:defRPr>
            </a:lvl4pPr>
            <a:lvl5pPr>
              <a:defRPr lang="es-MX" sz="1400" dirty="0">
                <a:solidFill>
                  <a:schemeClr val="tx2"/>
                </a:solidFill>
              </a:defRPr>
            </a:lvl5pPr>
          </a:lstStyle>
          <a:p>
            <a:pPr lvl="0">
              <a:buClr>
                <a:schemeClr val="tx1"/>
              </a:buClr>
            </a:pPr>
            <a:r>
              <a:rPr lang="es-ES" dirty="0"/>
              <a:t>Haga clic para modificar los estilos de texto del patrón</a:t>
            </a:r>
            <a:endParaRPr lang="es-ES" dirty="0"/>
          </a:p>
          <a:p>
            <a:pPr lvl="1">
              <a:buClr>
                <a:schemeClr val="tx1"/>
              </a:buClr>
            </a:pPr>
            <a:r>
              <a:rPr lang="es-ES" dirty="0"/>
              <a:t>Segundo nivel</a:t>
            </a:r>
            <a:endParaRPr lang="es-ES" dirty="0"/>
          </a:p>
          <a:p>
            <a:pPr lvl="2">
              <a:buClr>
                <a:schemeClr val="tx1"/>
              </a:buClr>
            </a:pPr>
            <a:r>
              <a:rPr lang="es-ES" dirty="0"/>
              <a:t>Tercer nivel</a:t>
            </a:r>
            <a:endParaRPr lang="es-ES" dirty="0"/>
          </a:p>
          <a:p>
            <a:pPr lvl="3">
              <a:buClr>
                <a:schemeClr val="tx1"/>
              </a:buClr>
            </a:pPr>
            <a:r>
              <a:rPr lang="es-ES" dirty="0"/>
              <a:t>Cuarto nivel</a:t>
            </a:r>
            <a:endParaRPr lang="es-ES" dirty="0"/>
          </a:p>
          <a:p>
            <a:pPr lvl="4">
              <a:buClr>
                <a:schemeClr val="tx1"/>
              </a:buClr>
            </a:pPr>
            <a:r>
              <a:rPr lang="es-ES" dirty="0"/>
              <a:t>Quinto nivel</a:t>
            </a:r>
            <a:endParaRPr lang="es-MX" dirty="0"/>
          </a:p>
        </p:txBody>
      </p:sp>
      <p:sp>
        <p:nvSpPr>
          <p:cNvPr id="1048728" name="Marcador de texto 17"/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1501140"/>
            <a:ext cx="10439400" cy="825046"/>
          </a:xfrm>
          <a:prstGeom prst="rect">
            <a:avLst/>
          </a:prstGeom>
        </p:spPr>
        <p:txBody>
          <a:bodyPr/>
          <a:lstStyle>
            <a:lvl1pPr marL="0" indent="0" algn="just"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MX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n + tex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1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29" name="Título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7522029" cy="825046"/>
          </a:xfrm>
          <a:prstGeom prst="rect">
            <a:avLst/>
          </a:prstGeom>
        </p:spPr>
        <p:txBody>
          <a:bodyPr anchor="ctr"/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1048730" name="Marcador de posición de imagen 10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1501140"/>
            <a:ext cx="4107180" cy="5356860"/>
          </a:xfrm>
          <a:custGeom>
            <a:avLst/>
            <a:gdLst>
              <a:gd name="connsiteX0" fmla="*/ 0 w 4065188"/>
              <a:gd name="connsiteY0" fmla="*/ 0 h 5302702"/>
              <a:gd name="connsiteX1" fmla="*/ 3435902 w 4065188"/>
              <a:gd name="connsiteY1" fmla="*/ 0 h 5302702"/>
              <a:gd name="connsiteX2" fmla="*/ 4065188 w 4065188"/>
              <a:gd name="connsiteY2" fmla="*/ 629286 h 5302702"/>
              <a:gd name="connsiteX3" fmla="*/ 4065188 w 4065188"/>
              <a:gd name="connsiteY3" fmla="*/ 5302702 h 5302702"/>
              <a:gd name="connsiteX4" fmla="*/ 0 w 4065188"/>
              <a:gd name="connsiteY4" fmla="*/ 5302702 h 5302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65188" h="5302702">
                <a:moveTo>
                  <a:pt x="0" y="0"/>
                </a:moveTo>
                <a:lnTo>
                  <a:pt x="3435902" y="0"/>
                </a:lnTo>
                <a:cubicBezTo>
                  <a:pt x="3783447" y="0"/>
                  <a:pt x="4065188" y="281741"/>
                  <a:pt x="4065188" y="629286"/>
                </a:cubicBezTo>
                <a:lnTo>
                  <a:pt x="4065188" y="5302702"/>
                </a:lnTo>
                <a:lnTo>
                  <a:pt x="0" y="5302702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s-MX" dirty="0"/>
              <a:t>Tu imagen aquí</a:t>
            </a:r>
            <a:endParaRPr lang="es-MX" dirty="0"/>
          </a:p>
        </p:txBody>
      </p:sp>
      <p:sp>
        <p:nvSpPr>
          <p:cNvPr id="1048731" name="Marcador de texto 17"/>
          <p:cNvSpPr>
            <a:spLocks noGrp="1"/>
          </p:cNvSpPr>
          <p:nvPr>
            <p:ph type="body" sz="quarter" idx="11" hasCustomPrompt="1"/>
          </p:nvPr>
        </p:nvSpPr>
        <p:spPr>
          <a:xfrm>
            <a:off x="5295900" y="2430780"/>
            <a:ext cx="5924550" cy="3097184"/>
          </a:xfrm>
          <a:prstGeom prst="rect">
            <a:avLst/>
          </a:prstGeom>
        </p:spPr>
        <p:txBody>
          <a:bodyPr/>
          <a:lstStyle>
            <a:lvl1pPr>
              <a:defRPr lang="es-ES" sz="2000" dirty="0">
                <a:solidFill>
                  <a:schemeClr val="tx2"/>
                </a:solidFill>
              </a:defRPr>
            </a:lvl1pPr>
            <a:lvl2pPr>
              <a:defRPr lang="es-ES" sz="1800" dirty="0">
                <a:solidFill>
                  <a:schemeClr val="tx2"/>
                </a:solidFill>
              </a:defRPr>
            </a:lvl2pPr>
            <a:lvl3pPr>
              <a:defRPr lang="es-ES" sz="1600" dirty="0">
                <a:solidFill>
                  <a:schemeClr val="tx2"/>
                </a:solidFill>
              </a:defRPr>
            </a:lvl3pPr>
            <a:lvl4pPr>
              <a:defRPr lang="es-ES" sz="1400" dirty="0">
                <a:solidFill>
                  <a:schemeClr val="tx2"/>
                </a:solidFill>
              </a:defRPr>
            </a:lvl4pPr>
            <a:lvl5pPr>
              <a:defRPr lang="es-MX" sz="1400" dirty="0">
                <a:solidFill>
                  <a:schemeClr val="tx2"/>
                </a:solidFill>
              </a:defRPr>
            </a:lvl5pPr>
          </a:lstStyle>
          <a:p>
            <a:pPr lvl="0">
              <a:buClr>
                <a:schemeClr val="tx1"/>
              </a:buClr>
            </a:pPr>
            <a:r>
              <a:rPr lang="es-ES" dirty="0"/>
              <a:t>Haga clic para modificar los estilos de texto del patrón</a:t>
            </a:r>
            <a:endParaRPr lang="es-ES" dirty="0"/>
          </a:p>
          <a:p>
            <a:pPr lvl="1">
              <a:buClr>
                <a:schemeClr val="tx1"/>
              </a:buClr>
            </a:pPr>
            <a:r>
              <a:rPr lang="es-ES" dirty="0"/>
              <a:t>Segundo nivel</a:t>
            </a:r>
            <a:endParaRPr lang="es-ES" dirty="0"/>
          </a:p>
          <a:p>
            <a:pPr lvl="2">
              <a:buClr>
                <a:schemeClr val="tx1"/>
              </a:buClr>
            </a:pPr>
            <a:r>
              <a:rPr lang="es-ES" dirty="0"/>
              <a:t>Tercer nivel</a:t>
            </a:r>
            <a:endParaRPr lang="es-ES" dirty="0"/>
          </a:p>
          <a:p>
            <a:pPr lvl="3">
              <a:buClr>
                <a:schemeClr val="tx1"/>
              </a:buClr>
            </a:pPr>
            <a:r>
              <a:rPr lang="es-ES" dirty="0"/>
              <a:t>Cuarto nivel</a:t>
            </a:r>
            <a:endParaRPr lang="es-ES" dirty="0"/>
          </a:p>
          <a:p>
            <a:pPr lvl="4">
              <a:buClr>
                <a:schemeClr val="tx1"/>
              </a:buClr>
            </a:pPr>
            <a:r>
              <a:rPr lang="es-ES" dirty="0"/>
              <a:t>Quinto nivel</a:t>
            </a:r>
            <a:endParaRPr lang="es-MX" dirty="0"/>
          </a:p>
        </p:txBody>
      </p:sp>
      <p:sp>
        <p:nvSpPr>
          <p:cNvPr id="1048732" name="Marcador de texto 17"/>
          <p:cNvSpPr>
            <a:spLocks noGrp="1"/>
          </p:cNvSpPr>
          <p:nvPr>
            <p:ph type="body" sz="quarter" idx="12" hasCustomPrompt="1"/>
          </p:nvPr>
        </p:nvSpPr>
        <p:spPr>
          <a:xfrm>
            <a:off x="5295900" y="1501140"/>
            <a:ext cx="5924550" cy="82504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rgbClr val="E000E0"/>
                </a:solidFill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MX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 + cit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1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23" name="Marcador de posición de imagen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1502917"/>
            <a:ext cx="12192000" cy="4397375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defRPr lang="es-MX" sz="20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</a:pPr>
            <a:r>
              <a:rPr lang="es-MX" dirty="0"/>
              <a:t>Tu imagen aquí</a:t>
            </a:r>
            <a:endParaRPr lang="es-MX" dirty="0"/>
          </a:p>
        </p:txBody>
      </p:sp>
      <p:sp>
        <p:nvSpPr>
          <p:cNvPr id="1048724" name="Marcador de texto 3"/>
          <p:cNvSpPr>
            <a:spLocks noGrp="1"/>
          </p:cNvSpPr>
          <p:nvPr>
            <p:ph type="body" sz="quarter" idx="11" hasCustomPrompt="1"/>
          </p:nvPr>
        </p:nvSpPr>
        <p:spPr>
          <a:xfrm>
            <a:off x="354875" y="6095470"/>
            <a:ext cx="6440711" cy="55967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800" i="1">
                <a:solidFill>
                  <a:schemeClr val="tx1"/>
                </a:solidFill>
              </a:defRPr>
            </a:lvl1pPr>
          </a:lstStyle>
          <a:p>
            <a:pPr lvl="0"/>
            <a:r>
              <a:rPr lang="es-ES" dirty="0"/>
              <a:t>Pie de foto</a:t>
            </a:r>
            <a:endParaRPr lang="es-ES" dirty="0"/>
          </a:p>
        </p:txBody>
      </p:sp>
      <p:sp>
        <p:nvSpPr>
          <p:cNvPr id="1048725" name="Título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7522029" cy="825046"/>
          </a:xfrm>
          <a:prstGeom prst="rect">
            <a:avLst/>
          </a:prstGeom>
        </p:spPr>
        <p:txBody>
          <a:bodyPr anchor="ctr"/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a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1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15" name="Título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7522029" cy="825046"/>
          </a:xfrm>
          <a:prstGeom prst="rect">
            <a:avLst/>
          </a:prstGeom>
        </p:spPr>
        <p:txBody>
          <a:bodyPr anchor="ctr"/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1048716" name="Rectángulo: una sola esquina redondeada 3"/>
          <p:cNvSpPr/>
          <p:nvPr userDrawn="1"/>
        </p:nvSpPr>
        <p:spPr>
          <a:xfrm flipH="1">
            <a:off x="0" y="5314950"/>
            <a:ext cx="12190815" cy="1543050"/>
          </a:xfrm>
          <a:prstGeom prst="round1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s-MX"/>
          </a:p>
        </p:txBody>
      </p:sp>
      <p:sp>
        <p:nvSpPr>
          <p:cNvPr id="1048717" name="Marcador de texto 12"/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1563688"/>
            <a:ext cx="3232150" cy="2798762"/>
          </a:xfrm>
          <a:prstGeom prst="rect">
            <a:avLst/>
          </a:prstGeom>
        </p:spPr>
        <p:txBody>
          <a:bodyPr/>
          <a:lstStyle>
            <a:lvl1pPr>
              <a:buClr>
                <a:schemeClr val="tx1"/>
              </a:buClr>
              <a:defRPr sz="2000">
                <a:solidFill>
                  <a:schemeClr val="tx2"/>
                </a:solidFill>
              </a:defRPr>
            </a:lvl1pPr>
            <a:lvl2pPr>
              <a:buClr>
                <a:schemeClr val="tx1"/>
              </a:buClr>
              <a:defRPr sz="1800">
                <a:solidFill>
                  <a:schemeClr val="tx2"/>
                </a:solidFill>
              </a:defRPr>
            </a:lvl2pPr>
            <a:lvl3pPr>
              <a:buClr>
                <a:schemeClr val="tx1"/>
              </a:buClr>
              <a:defRPr sz="1600">
                <a:solidFill>
                  <a:schemeClr val="tx2"/>
                </a:solidFill>
              </a:defRPr>
            </a:lvl3pPr>
            <a:lvl4pPr>
              <a:buClr>
                <a:schemeClr val="tx1"/>
              </a:buClr>
              <a:defRPr sz="1400">
                <a:solidFill>
                  <a:schemeClr val="tx2"/>
                </a:solidFill>
              </a:defRPr>
            </a:lvl4pPr>
            <a:lvl5pPr>
              <a:buClr>
                <a:schemeClr val="tx1"/>
              </a:buClr>
              <a:defRPr sz="1400">
                <a:solidFill>
                  <a:schemeClr val="tx2"/>
                </a:solidFill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  <a:endParaRPr lang="es-ES" dirty="0"/>
          </a:p>
          <a:p>
            <a:pPr lvl="1"/>
            <a:r>
              <a:rPr lang="es-ES" dirty="0"/>
              <a:t>Segundo nivel</a:t>
            </a:r>
            <a:endParaRPr lang="es-ES" dirty="0"/>
          </a:p>
          <a:p>
            <a:pPr lvl="2"/>
            <a:r>
              <a:rPr lang="es-ES" dirty="0"/>
              <a:t>Tercer nivel</a:t>
            </a:r>
            <a:endParaRPr lang="es-ES" dirty="0"/>
          </a:p>
          <a:p>
            <a:pPr lvl="3"/>
            <a:r>
              <a:rPr lang="es-ES" dirty="0"/>
              <a:t>Cuarto nivel</a:t>
            </a:r>
            <a:endParaRPr lang="es-ES" dirty="0"/>
          </a:p>
          <a:p>
            <a:pPr lvl="4"/>
            <a:r>
              <a:rPr lang="es-ES" dirty="0"/>
              <a:t>Quinto nivel</a:t>
            </a:r>
            <a:endParaRPr lang="es-MX" dirty="0"/>
          </a:p>
        </p:txBody>
      </p:sp>
      <p:sp>
        <p:nvSpPr>
          <p:cNvPr id="1048718" name="Marcador de texto 12"/>
          <p:cNvSpPr>
            <a:spLocks noGrp="1"/>
          </p:cNvSpPr>
          <p:nvPr>
            <p:ph type="body" sz="quarter" idx="11" hasCustomPrompt="1"/>
          </p:nvPr>
        </p:nvSpPr>
        <p:spPr>
          <a:xfrm>
            <a:off x="4448492" y="1563370"/>
            <a:ext cx="3232150" cy="2798762"/>
          </a:xfrm>
          <a:prstGeom prst="rect">
            <a:avLst/>
          </a:prstGeom>
        </p:spPr>
        <p:txBody>
          <a:bodyPr/>
          <a:lstStyle>
            <a:lvl1pPr>
              <a:buClr>
                <a:schemeClr val="tx1"/>
              </a:buClr>
              <a:defRPr sz="2000">
                <a:solidFill>
                  <a:schemeClr val="tx2"/>
                </a:solidFill>
              </a:defRPr>
            </a:lvl1pPr>
            <a:lvl2pPr>
              <a:buClr>
                <a:schemeClr val="tx1"/>
              </a:buClr>
              <a:defRPr sz="1800">
                <a:solidFill>
                  <a:schemeClr val="tx2"/>
                </a:solidFill>
              </a:defRPr>
            </a:lvl2pPr>
            <a:lvl3pPr>
              <a:buClr>
                <a:schemeClr val="tx1"/>
              </a:buClr>
              <a:defRPr sz="1600">
                <a:solidFill>
                  <a:schemeClr val="tx2"/>
                </a:solidFill>
              </a:defRPr>
            </a:lvl3pPr>
            <a:lvl4pPr>
              <a:buClr>
                <a:schemeClr val="tx1"/>
              </a:buClr>
              <a:defRPr sz="1400">
                <a:solidFill>
                  <a:schemeClr val="tx2"/>
                </a:solidFill>
              </a:defRPr>
            </a:lvl4pPr>
            <a:lvl5pPr>
              <a:buClr>
                <a:schemeClr val="tx1"/>
              </a:buClr>
              <a:defRPr sz="1400">
                <a:solidFill>
                  <a:schemeClr val="tx2"/>
                </a:solidFill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  <a:endParaRPr lang="es-ES" dirty="0"/>
          </a:p>
          <a:p>
            <a:pPr lvl="1"/>
            <a:r>
              <a:rPr lang="es-ES" dirty="0"/>
              <a:t>Segundo nivel</a:t>
            </a:r>
            <a:endParaRPr lang="es-ES" dirty="0"/>
          </a:p>
          <a:p>
            <a:pPr lvl="2"/>
            <a:r>
              <a:rPr lang="es-ES" dirty="0"/>
              <a:t>Tercer nivel</a:t>
            </a:r>
            <a:endParaRPr lang="es-ES" dirty="0"/>
          </a:p>
          <a:p>
            <a:pPr lvl="3"/>
            <a:r>
              <a:rPr lang="es-ES" dirty="0"/>
              <a:t>Cuarto nivel</a:t>
            </a:r>
            <a:endParaRPr lang="es-ES" dirty="0"/>
          </a:p>
          <a:p>
            <a:pPr lvl="4"/>
            <a:r>
              <a:rPr lang="es-ES" dirty="0"/>
              <a:t>Quinto nivel</a:t>
            </a:r>
            <a:endParaRPr lang="es-MX" dirty="0"/>
          </a:p>
        </p:txBody>
      </p:sp>
      <p:sp>
        <p:nvSpPr>
          <p:cNvPr id="1048719" name="Marcador de texto 12"/>
          <p:cNvSpPr>
            <a:spLocks noGrp="1"/>
          </p:cNvSpPr>
          <p:nvPr>
            <p:ph type="body" sz="quarter" idx="12" hasCustomPrompt="1"/>
          </p:nvPr>
        </p:nvSpPr>
        <p:spPr>
          <a:xfrm>
            <a:off x="8058784" y="1563370"/>
            <a:ext cx="3232150" cy="2798762"/>
          </a:xfrm>
          <a:prstGeom prst="rect">
            <a:avLst/>
          </a:prstGeom>
        </p:spPr>
        <p:txBody>
          <a:bodyPr/>
          <a:lstStyle>
            <a:lvl1pPr>
              <a:buClr>
                <a:schemeClr val="tx1"/>
              </a:buClr>
              <a:defRPr sz="2000">
                <a:solidFill>
                  <a:schemeClr val="tx2"/>
                </a:solidFill>
              </a:defRPr>
            </a:lvl1pPr>
            <a:lvl2pPr>
              <a:buClr>
                <a:schemeClr val="tx1"/>
              </a:buClr>
              <a:defRPr sz="1800">
                <a:solidFill>
                  <a:schemeClr val="tx2"/>
                </a:solidFill>
              </a:defRPr>
            </a:lvl2pPr>
            <a:lvl3pPr>
              <a:buClr>
                <a:schemeClr val="tx1"/>
              </a:buClr>
              <a:defRPr sz="1600">
                <a:solidFill>
                  <a:schemeClr val="tx2"/>
                </a:solidFill>
              </a:defRPr>
            </a:lvl3pPr>
            <a:lvl4pPr>
              <a:buClr>
                <a:schemeClr val="tx1"/>
              </a:buClr>
              <a:defRPr sz="1400">
                <a:solidFill>
                  <a:schemeClr val="tx2"/>
                </a:solidFill>
              </a:defRPr>
            </a:lvl4pPr>
            <a:lvl5pPr>
              <a:buClr>
                <a:schemeClr val="tx1"/>
              </a:buClr>
              <a:defRPr sz="1400">
                <a:solidFill>
                  <a:schemeClr val="tx2"/>
                </a:solidFill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  <a:endParaRPr lang="es-ES" dirty="0"/>
          </a:p>
          <a:p>
            <a:pPr lvl="1"/>
            <a:r>
              <a:rPr lang="es-ES" dirty="0"/>
              <a:t>Segundo nivel</a:t>
            </a:r>
            <a:endParaRPr lang="es-ES" dirty="0"/>
          </a:p>
          <a:p>
            <a:pPr lvl="2"/>
            <a:r>
              <a:rPr lang="es-ES" dirty="0"/>
              <a:t>Tercer nivel</a:t>
            </a:r>
            <a:endParaRPr lang="es-ES" dirty="0"/>
          </a:p>
          <a:p>
            <a:pPr lvl="3"/>
            <a:r>
              <a:rPr lang="es-ES" dirty="0"/>
              <a:t>Cuarto nivel</a:t>
            </a:r>
            <a:endParaRPr lang="es-ES" dirty="0"/>
          </a:p>
          <a:p>
            <a:pPr lvl="4"/>
            <a:r>
              <a:rPr lang="es-ES" dirty="0"/>
              <a:t>Quinto nivel</a:t>
            </a:r>
            <a:endParaRPr lang="es-MX" dirty="0"/>
          </a:p>
        </p:txBody>
      </p:sp>
      <p:sp>
        <p:nvSpPr>
          <p:cNvPr id="1048720" name="Marcador de texto 12"/>
          <p:cNvSpPr>
            <a:spLocks noGrp="1"/>
          </p:cNvSpPr>
          <p:nvPr>
            <p:ph type="body" sz="quarter" idx="13" hasCustomPrompt="1"/>
          </p:nvPr>
        </p:nvSpPr>
        <p:spPr>
          <a:xfrm>
            <a:off x="872554" y="6015038"/>
            <a:ext cx="3232150" cy="7143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s-ES" dirty="0"/>
              <a:t>Descripción 1</a:t>
            </a:r>
            <a:endParaRPr lang="es-ES" dirty="0"/>
          </a:p>
        </p:txBody>
      </p:sp>
      <p:sp>
        <p:nvSpPr>
          <p:cNvPr id="1048721" name="Marcador de texto 12"/>
          <p:cNvSpPr>
            <a:spLocks noGrp="1"/>
          </p:cNvSpPr>
          <p:nvPr>
            <p:ph type="body" sz="quarter" idx="14" hasCustomPrompt="1"/>
          </p:nvPr>
        </p:nvSpPr>
        <p:spPr>
          <a:xfrm>
            <a:off x="4448492" y="6015038"/>
            <a:ext cx="3232150" cy="7143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s-ES" dirty="0"/>
              <a:t>Descripción 2</a:t>
            </a:r>
            <a:endParaRPr lang="es-ES" dirty="0"/>
          </a:p>
        </p:txBody>
      </p:sp>
      <p:sp>
        <p:nvSpPr>
          <p:cNvPr id="1048722" name="Marcador de texto 12"/>
          <p:cNvSpPr>
            <a:spLocks noGrp="1"/>
          </p:cNvSpPr>
          <p:nvPr>
            <p:ph type="body" sz="quarter" idx="15" hasCustomPrompt="1"/>
          </p:nvPr>
        </p:nvSpPr>
        <p:spPr>
          <a:xfrm>
            <a:off x="8024430" y="6015038"/>
            <a:ext cx="3232150" cy="7143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s-ES" dirty="0"/>
              <a:t>Descripción 3</a:t>
            </a:r>
            <a:endParaRPr lang="es-E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1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14" name="Título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7522029" cy="825046"/>
          </a:xfrm>
          <a:prstGeom prst="rect">
            <a:avLst/>
          </a:prstGeom>
        </p:spPr>
        <p:txBody>
          <a:bodyPr anchor="ctr"/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chas gracia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2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89" name="Gráfico 502"/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>
          <a:xfrm>
            <a:off x="1492410" y="2097342"/>
            <a:ext cx="832781" cy="612620"/>
          </a:xfrm>
          <a:prstGeom prst="rect">
            <a:avLst/>
          </a:prstGeom>
        </p:spPr>
      </p:pic>
      <p:pic>
        <p:nvPicPr>
          <p:cNvPr id="2097190" name="Gráfico 504"/>
          <p:cNvPicPr>
            <a:picLocks noChangeAspect="1"/>
          </p:cNvPicPr>
          <p:nvPr userDrawn="1"/>
        </p:nvPicPr>
        <p:blipFill>
          <a:blip r:embed="rId4"/>
          <a:srcRect/>
          <a:stretch>
            <a:fillRect/>
          </a:stretch>
        </p:blipFill>
        <p:spPr>
          <a:xfrm>
            <a:off x="1235481" y="855630"/>
            <a:ext cx="1346639" cy="971550"/>
          </a:xfrm>
          <a:prstGeom prst="rect">
            <a:avLst/>
          </a:prstGeom>
        </p:spPr>
      </p:pic>
      <p:sp>
        <p:nvSpPr>
          <p:cNvPr id="1048733" name="Título 4"/>
          <p:cNvSpPr>
            <a:spLocks noGrp="1"/>
          </p:cNvSpPr>
          <p:nvPr>
            <p:ph type="title"/>
          </p:nvPr>
        </p:nvSpPr>
        <p:spPr>
          <a:xfrm>
            <a:off x="4191000" y="4366840"/>
            <a:ext cx="7181850" cy="9874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s-MX" dirty="0"/>
          </a:p>
        </p:txBody>
      </p:sp>
      <p:sp>
        <p:nvSpPr>
          <p:cNvPr id="1048734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4191000" y="5468565"/>
            <a:ext cx="7181850" cy="514350"/>
          </a:xfrm>
          <a:prstGeom prst="rect">
            <a:avLst/>
          </a:prstGeom>
        </p:spPr>
        <p:txBody>
          <a:bodyPr anchor="t"/>
          <a:lstStyle>
            <a:lvl1pPr marL="0" indent="0" algn="r">
              <a:buNone/>
              <a:defRPr sz="24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</a:lvl2pPr>
          </a:lstStyle>
          <a:p>
            <a:pPr lvl="0"/>
            <a:r>
              <a:rPr lang="es-ES" dirty="0"/>
              <a:t>Haga clic para modificar los estilos de texto del patrón</a:t>
            </a:r>
            <a:endParaRPr lang="es-E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as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2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35" name="Marcador de texto 3"/>
          <p:cNvSpPr>
            <a:spLocks noGrp="1"/>
          </p:cNvSpPr>
          <p:nvPr>
            <p:ph type="body" sz="quarter" idx="10" hasCustomPrompt="1"/>
          </p:nvPr>
        </p:nvSpPr>
        <p:spPr>
          <a:xfrm>
            <a:off x="1344159" y="2612570"/>
            <a:ext cx="9759270" cy="192832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s-ES" dirty="0"/>
              <a:t>(…) Haga clic para modificar los estilos de texto del patrón</a:t>
            </a:r>
            <a:endParaRPr lang="es-ES" dirty="0"/>
          </a:p>
        </p:txBody>
      </p:sp>
      <p:sp>
        <p:nvSpPr>
          <p:cNvPr id="1048736" name="Marcador de texto 3"/>
          <p:cNvSpPr>
            <a:spLocks noGrp="1"/>
          </p:cNvSpPr>
          <p:nvPr>
            <p:ph type="body" sz="quarter" idx="11" hasCustomPrompt="1"/>
          </p:nvPr>
        </p:nvSpPr>
        <p:spPr>
          <a:xfrm>
            <a:off x="1480457" y="4721454"/>
            <a:ext cx="7384143" cy="559674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1800" i="1">
                <a:solidFill>
                  <a:schemeClr val="bg2"/>
                </a:solidFill>
              </a:defRPr>
            </a:lvl1pPr>
          </a:lstStyle>
          <a:p>
            <a:pPr lvl="0"/>
            <a:r>
              <a:rPr lang="es-ES" dirty="0"/>
              <a:t>Cita</a:t>
            </a:r>
            <a:endParaRPr lang="es-E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ase cort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2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37" name="Marcador de texto 3"/>
          <p:cNvSpPr>
            <a:spLocks noGrp="1"/>
          </p:cNvSpPr>
          <p:nvPr>
            <p:ph type="body" sz="quarter" idx="10" hasCustomPrompt="1"/>
          </p:nvPr>
        </p:nvSpPr>
        <p:spPr>
          <a:xfrm>
            <a:off x="2423889" y="2685143"/>
            <a:ext cx="7309530" cy="1420326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s-ES" dirty="0"/>
              <a:t>(…) Frase corta</a:t>
            </a:r>
            <a:endParaRPr lang="es-ES" dirty="0"/>
          </a:p>
        </p:txBody>
      </p:sp>
      <p:sp>
        <p:nvSpPr>
          <p:cNvPr id="1048738" name="Marcador de texto 3"/>
          <p:cNvSpPr>
            <a:spLocks noGrp="1"/>
          </p:cNvSpPr>
          <p:nvPr>
            <p:ph type="body" sz="quarter" idx="11" hasCustomPrompt="1"/>
          </p:nvPr>
        </p:nvSpPr>
        <p:spPr>
          <a:xfrm>
            <a:off x="2423889" y="4329568"/>
            <a:ext cx="6440711" cy="559674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1800" i="1">
                <a:solidFill>
                  <a:schemeClr val="bg2"/>
                </a:solidFill>
              </a:defRPr>
            </a:lvl1pPr>
          </a:lstStyle>
          <a:p>
            <a:pPr lvl="0"/>
            <a:r>
              <a:rPr lang="es-ES" dirty="0"/>
              <a:t>Cita</a:t>
            </a:r>
            <a:endParaRPr lang="es-E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mbio de tema">
    <p:bg>
      <p:bgPr>
        <a:solidFill>
          <a:schemeClr val="tx1"/>
        </a:solidFill>
        <a:effectLst/>
      </p:bgPr>
    </p:bg>
    <p:spTree>
      <p:nvGrpSpPr>
        <p:cNvPr id="12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39" name="Título 1"/>
          <p:cNvSpPr>
            <a:spLocks noGrp="1"/>
          </p:cNvSpPr>
          <p:nvPr>
            <p:ph type="title" hasCustomPrompt="1"/>
          </p:nvPr>
        </p:nvSpPr>
        <p:spPr>
          <a:xfrm>
            <a:off x="2550884" y="4216878"/>
            <a:ext cx="6212115" cy="1510821"/>
          </a:xfrm>
          <a:prstGeom prst="rect">
            <a:avLst/>
          </a:prstGeom>
        </p:spPr>
        <p:txBody>
          <a:bodyPr anchor="ctr"/>
          <a:lstStyle>
            <a:lvl1pPr algn="l">
              <a:defRPr sz="2800" b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s-ES" dirty="0"/>
              <a:t>Aquí va el subtítulo o tema nuevo.</a:t>
            </a:r>
            <a:br>
              <a:rPr lang="es-ES" dirty="0"/>
            </a:br>
            <a:r>
              <a:rPr lang="es-ES" dirty="0"/>
              <a:t>Copie el círculo de la diapo similar de manera que variar el color y el campo de texto asociado.</a:t>
            </a:r>
            <a:endParaRPr lang="en-US" dirty="0"/>
          </a:p>
        </p:txBody>
      </p:sp>
      <p:grpSp>
        <p:nvGrpSpPr>
          <p:cNvPr id="124" name="Grupo 3"/>
          <p:cNvGrpSpPr/>
          <p:nvPr userDrawn="1"/>
        </p:nvGrpSpPr>
        <p:grpSpPr>
          <a:xfrm>
            <a:off x="-26829" y="1231683"/>
            <a:ext cx="2884330" cy="5331894"/>
            <a:chOff x="-1429" y="598714"/>
            <a:chExt cx="3062129" cy="5660570"/>
          </a:xfrm>
          <a:solidFill>
            <a:schemeClr val="bg1"/>
          </a:solidFill>
        </p:grpSpPr>
        <p:sp>
          <p:nvSpPr>
            <p:cNvPr id="1048740" name="Forma libre: forma 4"/>
            <p:cNvSpPr/>
            <p:nvPr/>
          </p:nvSpPr>
          <p:spPr>
            <a:xfrm>
              <a:off x="-1428" y="598714"/>
              <a:ext cx="3062128" cy="3169214"/>
            </a:xfrm>
            <a:custGeom>
              <a:avLst/>
              <a:gdLst>
                <a:gd name="connsiteX0" fmla="*/ 0 w 3062128"/>
                <a:gd name="connsiteY0" fmla="*/ 0 h 3169214"/>
                <a:gd name="connsiteX1" fmla="*/ 2818899 w 3062128"/>
                <a:gd name="connsiteY1" fmla="*/ 2540906 h 3169214"/>
                <a:gd name="connsiteX2" fmla="*/ 2821161 w 3062128"/>
                <a:gd name="connsiteY2" fmla="*/ 2585651 h 3169214"/>
                <a:gd name="connsiteX3" fmla="*/ 2821162 w 3062128"/>
                <a:gd name="connsiteY3" fmla="*/ 2585651 h 3169214"/>
                <a:gd name="connsiteX4" fmla="*/ 2826996 w 3062128"/>
                <a:gd name="connsiteY4" fmla="*/ 2586239 h 3169214"/>
                <a:gd name="connsiteX5" fmla="*/ 3062128 w 3062128"/>
                <a:gd name="connsiteY5" fmla="*/ 2874735 h 3169214"/>
                <a:gd name="connsiteX6" fmla="*/ 2826996 w 3062128"/>
                <a:gd name="connsiteY6" fmla="*/ 3163231 h 3169214"/>
                <a:gd name="connsiteX7" fmla="*/ 2812013 w 3062128"/>
                <a:gd name="connsiteY7" fmla="*/ 3164741 h 3169214"/>
                <a:gd name="connsiteX8" fmla="*/ 2767649 w 3062128"/>
                <a:gd name="connsiteY8" fmla="*/ 3169214 h 3169214"/>
                <a:gd name="connsiteX9" fmla="*/ 2708301 w 3062128"/>
                <a:gd name="connsiteY9" fmla="*/ 3163231 h 3169214"/>
                <a:gd name="connsiteX10" fmla="*/ 2680188 w 3062128"/>
                <a:gd name="connsiteY10" fmla="*/ 3154504 h 3169214"/>
                <a:gd name="connsiteX11" fmla="*/ 2653024 w 3062128"/>
                <a:gd name="connsiteY11" fmla="*/ 3146072 h 3169214"/>
                <a:gd name="connsiteX12" fmla="*/ 2473169 w 3062128"/>
                <a:gd name="connsiteY12" fmla="*/ 2874735 h 3169214"/>
                <a:gd name="connsiteX13" fmla="*/ 2653024 w 3062128"/>
                <a:gd name="connsiteY13" fmla="*/ 2603398 h 3169214"/>
                <a:gd name="connsiteX14" fmla="*/ 2690422 w 3062128"/>
                <a:gd name="connsiteY14" fmla="*/ 2591789 h 3169214"/>
                <a:gd name="connsiteX15" fmla="*/ 2708301 w 3062128"/>
                <a:gd name="connsiteY15" fmla="*/ 2586239 h 3169214"/>
                <a:gd name="connsiteX16" fmla="*/ 2767648 w 3062128"/>
                <a:gd name="connsiteY16" fmla="*/ 2580256 h 3169214"/>
                <a:gd name="connsiteX17" fmla="*/ 2767648 w 3062128"/>
                <a:gd name="connsiteY17" fmla="*/ 2580256 h 3169214"/>
                <a:gd name="connsiteX18" fmla="*/ 2708300 w 3062128"/>
                <a:gd name="connsiteY18" fmla="*/ 2586239 h 3169214"/>
                <a:gd name="connsiteX19" fmla="*/ 2690421 w 3062128"/>
                <a:gd name="connsiteY19" fmla="*/ 2591789 h 3169214"/>
                <a:gd name="connsiteX20" fmla="*/ 2689427 w 3062128"/>
                <a:gd name="connsiteY20" fmla="*/ 2570771 h 3169214"/>
                <a:gd name="connsiteX21" fmla="*/ 276233 w 3062128"/>
                <a:gd name="connsiteY21" fmla="*/ 139151 h 3169214"/>
                <a:gd name="connsiteX22" fmla="*/ 0 w 3062128"/>
                <a:gd name="connsiteY22" fmla="*/ 125185 h 3169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62128" h="3169214">
                  <a:moveTo>
                    <a:pt x="0" y="0"/>
                  </a:moveTo>
                  <a:cubicBezTo>
                    <a:pt x="1467108" y="0"/>
                    <a:pt x="2673794" y="1113717"/>
                    <a:pt x="2818899" y="2540906"/>
                  </a:cubicBezTo>
                  <a:lnTo>
                    <a:pt x="2821161" y="2585651"/>
                  </a:lnTo>
                  <a:lnTo>
                    <a:pt x="2821162" y="2585651"/>
                  </a:lnTo>
                  <a:lnTo>
                    <a:pt x="2826996" y="2586239"/>
                  </a:lnTo>
                  <a:cubicBezTo>
                    <a:pt x="2961186" y="2613698"/>
                    <a:pt x="3062128" y="2732428"/>
                    <a:pt x="3062128" y="2874735"/>
                  </a:cubicBezTo>
                  <a:cubicBezTo>
                    <a:pt x="3062128" y="3017041"/>
                    <a:pt x="2961186" y="3135772"/>
                    <a:pt x="2826996" y="3163231"/>
                  </a:cubicBezTo>
                  <a:lnTo>
                    <a:pt x="2812013" y="3164741"/>
                  </a:lnTo>
                  <a:lnTo>
                    <a:pt x="2767649" y="3169214"/>
                  </a:lnTo>
                  <a:cubicBezTo>
                    <a:pt x="2747320" y="3169214"/>
                    <a:pt x="2727471" y="3167154"/>
                    <a:pt x="2708301" y="3163231"/>
                  </a:cubicBezTo>
                  <a:lnTo>
                    <a:pt x="2680188" y="3154504"/>
                  </a:lnTo>
                  <a:lnTo>
                    <a:pt x="2653024" y="3146072"/>
                  </a:lnTo>
                  <a:cubicBezTo>
                    <a:pt x="2547331" y="3101368"/>
                    <a:pt x="2473169" y="2996712"/>
                    <a:pt x="2473169" y="2874735"/>
                  </a:cubicBezTo>
                  <a:cubicBezTo>
                    <a:pt x="2473169" y="2752758"/>
                    <a:pt x="2547331" y="2648102"/>
                    <a:pt x="2653024" y="2603398"/>
                  </a:cubicBezTo>
                  <a:lnTo>
                    <a:pt x="2690422" y="2591789"/>
                  </a:lnTo>
                  <a:lnTo>
                    <a:pt x="2708301" y="2586239"/>
                  </a:lnTo>
                  <a:lnTo>
                    <a:pt x="2767648" y="2580256"/>
                  </a:lnTo>
                  <a:lnTo>
                    <a:pt x="2767648" y="2580256"/>
                  </a:lnTo>
                  <a:cubicBezTo>
                    <a:pt x="2747319" y="2580256"/>
                    <a:pt x="2727470" y="2582316"/>
                    <a:pt x="2708300" y="2586239"/>
                  </a:cubicBezTo>
                  <a:lnTo>
                    <a:pt x="2690421" y="2591789"/>
                  </a:lnTo>
                  <a:lnTo>
                    <a:pt x="2689427" y="2570771"/>
                  </a:lnTo>
                  <a:cubicBezTo>
                    <a:pt x="2567641" y="1289633"/>
                    <a:pt x="1553434" y="269021"/>
                    <a:pt x="276233" y="139151"/>
                  </a:cubicBezTo>
                  <a:lnTo>
                    <a:pt x="0" y="125185"/>
                  </a:lnTo>
                  <a:close/>
                </a:path>
              </a:pathLst>
            </a:custGeom>
            <a:grpFill/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p>
              <a:pPr algn="ctr"/>
              <a:endParaRPr lang="es-MX" b="1" dirty="0">
                <a:solidFill>
                  <a:schemeClr val="tx2"/>
                </a:solidFill>
                <a:latin typeface="+mj-lt"/>
              </a:endParaRPr>
            </a:p>
          </p:txBody>
        </p:sp>
        <p:sp>
          <p:nvSpPr>
            <p:cNvPr id="1048741" name="Forma libre: forma 5"/>
            <p:cNvSpPr/>
            <p:nvPr/>
          </p:nvSpPr>
          <p:spPr>
            <a:xfrm>
              <a:off x="-1429" y="4874266"/>
              <a:ext cx="2437448" cy="1385018"/>
            </a:xfrm>
            <a:custGeom>
              <a:avLst/>
              <a:gdLst>
                <a:gd name="connsiteX0" fmla="*/ 1990931 w 2437448"/>
                <a:gd name="connsiteY0" fmla="*/ 382562 h 1385018"/>
                <a:gd name="connsiteX1" fmla="*/ 2019843 w 2437448"/>
                <a:gd name="connsiteY1" fmla="*/ 417603 h 1385018"/>
                <a:gd name="connsiteX2" fmla="*/ 2056047 w 2437448"/>
                <a:gd name="connsiteY2" fmla="*/ 447474 h 1385018"/>
                <a:gd name="connsiteX3" fmla="*/ 2087074 w 2437448"/>
                <a:gd name="connsiteY3" fmla="*/ 464315 h 1385018"/>
                <a:gd name="connsiteX4" fmla="*/ 2003607 w 2437448"/>
                <a:gd name="connsiteY4" fmla="*/ 556047 h 1385018"/>
                <a:gd name="connsiteX5" fmla="*/ 0 w 2437448"/>
                <a:gd name="connsiteY5" fmla="*/ 1385018 h 1385018"/>
                <a:gd name="connsiteX6" fmla="*/ 0 w 2437448"/>
                <a:gd name="connsiteY6" fmla="*/ 1259832 h 1385018"/>
                <a:gd name="connsiteX7" fmla="*/ 276233 w 2437448"/>
                <a:gd name="connsiteY7" fmla="*/ 1245866 h 1385018"/>
                <a:gd name="connsiteX8" fmla="*/ 1828523 w 2437448"/>
                <a:gd name="connsiteY8" fmla="*/ 546145 h 1385018"/>
                <a:gd name="connsiteX9" fmla="*/ 2379419 w 2437448"/>
                <a:gd name="connsiteY9" fmla="*/ 88158 h 1385018"/>
                <a:gd name="connsiteX10" fmla="*/ 2395670 w 2437448"/>
                <a:gd name="connsiteY10" fmla="*/ 107854 h 1385018"/>
                <a:gd name="connsiteX11" fmla="*/ 2437448 w 2437448"/>
                <a:gd name="connsiteY11" fmla="*/ 244627 h 1385018"/>
                <a:gd name="connsiteX12" fmla="*/ 2192821 w 2437448"/>
                <a:gd name="connsiteY12" fmla="*/ 489253 h 1385018"/>
                <a:gd name="connsiteX13" fmla="*/ 2097601 w 2437448"/>
                <a:gd name="connsiteY13" fmla="*/ 470029 h 1385018"/>
                <a:gd name="connsiteX14" fmla="*/ 2087075 w 2437448"/>
                <a:gd name="connsiteY14" fmla="*/ 464316 h 1385018"/>
                <a:gd name="connsiteX15" fmla="*/ 2186489 w 2437448"/>
                <a:gd name="connsiteY15" fmla="*/ 355058 h 1385018"/>
                <a:gd name="connsiteX16" fmla="*/ 2349607 w 2437448"/>
                <a:gd name="connsiteY16" fmla="*/ 137173 h 1385018"/>
                <a:gd name="connsiteX17" fmla="*/ 2273238 w 2437448"/>
                <a:gd name="connsiteY17" fmla="*/ 14629 h 1385018"/>
                <a:gd name="connsiteX18" fmla="*/ 2288041 w 2437448"/>
                <a:gd name="connsiteY18" fmla="*/ 19224 h 1385018"/>
                <a:gd name="connsiteX19" fmla="*/ 2365799 w 2437448"/>
                <a:gd name="connsiteY19" fmla="*/ 71649 h 1385018"/>
                <a:gd name="connsiteX20" fmla="*/ 2379419 w 2437448"/>
                <a:gd name="connsiteY20" fmla="*/ 88157 h 1385018"/>
                <a:gd name="connsiteX21" fmla="*/ 2349607 w 2437448"/>
                <a:gd name="connsiteY21" fmla="*/ 137172 h 1385018"/>
                <a:gd name="connsiteX22" fmla="*/ 2186489 w 2437448"/>
                <a:gd name="connsiteY22" fmla="*/ 355057 h 1385018"/>
                <a:gd name="connsiteX23" fmla="*/ 2087075 w 2437448"/>
                <a:gd name="connsiteY23" fmla="*/ 464315 h 1385018"/>
                <a:gd name="connsiteX24" fmla="*/ 2056048 w 2437448"/>
                <a:gd name="connsiteY24" fmla="*/ 447474 h 1385018"/>
                <a:gd name="connsiteX25" fmla="*/ 2019844 w 2437448"/>
                <a:gd name="connsiteY25" fmla="*/ 417603 h 1385018"/>
                <a:gd name="connsiteX26" fmla="*/ 1990932 w 2437448"/>
                <a:gd name="connsiteY26" fmla="*/ 382562 h 1385018"/>
                <a:gd name="connsiteX27" fmla="*/ 1999848 w 2437448"/>
                <a:gd name="connsiteY27" fmla="*/ 373581 h 1385018"/>
                <a:gd name="connsiteX28" fmla="*/ 2155206 w 2437448"/>
                <a:gd name="connsiteY28" fmla="*/ 186226 h 1385018"/>
                <a:gd name="connsiteX29" fmla="*/ 2192820 w 2437448"/>
                <a:gd name="connsiteY29" fmla="*/ 0 h 1385018"/>
                <a:gd name="connsiteX30" fmla="*/ 2242121 w 2437448"/>
                <a:gd name="connsiteY30" fmla="*/ 4970 h 1385018"/>
                <a:gd name="connsiteX31" fmla="*/ 2273237 w 2437448"/>
                <a:gd name="connsiteY31" fmla="*/ 14629 h 1385018"/>
                <a:gd name="connsiteX32" fmla="*/ 2155205 w 2437448"/>
                <a:gd name="connsiteY32" fmla="*/ 186226 h 1385018"/>
                <a:gd name="connsiteX33" fmla="*/ 1999847 w 2437448"/>
                <a:gd name="connsiteY33" fmla="*/ 373581 h 1385018"/>
                <a:gd name="connsiteX34" fmla="*/ 1990931 w 2437448"/>
                <a:gd name="connsiteY34" fmla="*/ 382562 h 1385018"/>
                <a:gd name="connsiteX35" fmla="*/ 1989971 w 2437448"/>
                <a:gd name="connsiteY35" fmla="*/ 381399 h 1385018"/>
                <a:gd name="connsiteX36" fmla="*/ 1948193 w 2437448"/>
                <a:gd name="connsiteY36" fmla="*/ 244626 h 1385018"/>
                <a:gd name="connsiteX37" fmla="*/ 2192820 w 2437448"/>
                <a:gd name="connsiteY37" fmla="*/ 0 h 1385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437448" h="1385018">
                  <a:moveTo>
                    <a:pt x="1990931" y="382562"/>
                  </a:moveTo>
                  <a:lnTo>
                    <a:pt x="2019843" y="417603"/>
                  </a:lnTo>
                  <a:cubicBezTo>
                    <a:pt x="2030910" y="428670"/>
                    <a:pt x="2043032" y="438682"/>
                    <a:pt x="2056047" y="447474"/>
                  </a:cubicBezTo>
                  <a:lnTo>
                    <a:pt x="2087074" y="464315"/>
                  </a:lnTo>
                  <a:lnTo>
                    <a:pt x="2003607" y="556047"/>
                  </a:lnTo>
                  <a:cubicBezTo>
                    <a:pt x="1490839" y="1068228"/>
                    <a:pt x="782457" y="1385018"/>
                    <a:pt x="0" y="1385018"/>
                  </a:cubicBezTo>
                  <a:lnTo>
                    <a:pt x="0" y="1259832"/>
                  </a:lnTo>
                  <a:lnTo>
                    <a:pt x="276233" y="1245866"/>
                  </a:lnTo>
                  <a:cubicBezTo>
                    <a:pt x="872260" y="1185260"/>
                    <a:pt x="1411013" y="930671"/>
                    <a:pt x="1828523" y="546145"/>
                  </a:cubicBezTo>
                  <a:close/>
                  <a:moveTo>
                    <a:pt x="2379419" y="88158"/>
                  </a:moveTo>
                  <a:lnTo>
                    <a:pt x="2395670" y="107854"/>
                  </a:lnTo>
                  <a:cubicBezTo>
                    <a:pt x="2422046" y="146897"/>
                    <a:pt x="2437448" y="193964"/>
                    <a:pt x="2437448" y="244627"/>
                  </a:cubicBezTo>
                  <a:cubicBezTo>
                    <a:pt x="2437448" y="379730"/>
                    <a:pt x="2327925" y="489253"/>
                    <a:pt x="2192821" y="489253"/>
                  </a:cubicBezTo>
                  <a:cubicBezTo>
                    <a:pt x="2159045" y="489253"/>
                    <a:pt x="2126868" y="482408"/>
                    <a:pt x="2097601" y="470029"/>
                  </a:cubicBezTo>
                  <a:lnTo>
                    <a:pt x="2087075" y="464316"/>
                  </a:lnTo>
                  <a:lnTo>
                    <a:pt x="2186489" y="355058"/>
                  </a:lnTo>
                  <a:cubicBezTo>
                    <a:pt x="2244235" y="285167"/>
                    <a:pt x="2298687" y="212459"/>
                    <a:pt x="2349607" y="137173"/>
                  </a:cubicBezTo>
                  <a:close/>
                  <a:moveTo>
                    <a:pt x="2273238" y="14629"/>
                  </a:moveTo>
                  <a:lnTo>
                    <a:pt x="2288041" y="19224"/>
                  </a:lnTo>
                  <a:cubicBezTo>
                    <a:pt x="2317308" y="31603"/>
                    <a:pt x="2343664" y="49515"/>
                    <a:pt x="2365799" y="71649"/>
                  </a:cubicBezTo>
                  <a:lnTo>
                    <a:pt x="2379419" y="88157"/>
                  </a:lnTo>
                  <a:lnTo>
                    <a:pt x="2349607" y="137172"/>
                  </a:lnTo>
                  <a:cubicBezTo>
                    <a:pt x="2298687" y="212458"/>
                    <a:pt x="2244235" y="285166"/>
                    <a:pt x="2186489" y="355057"/>
                  </a:cubicBezTo>
                  <a:lnTo>
                    <a:pt x="2087075" y="464315"/>
                  </a:lnTo>
                  <a:lnTo>
                    <a:pt x="2056048" y="447474"/>
                  </a:lnTo>
                  <a:cubicBezTo>
                    <a:pt x="2043033" y="438682"/>
                    <a:pt x="2030911" y="428670"/>
                    <a:pt x="2019844" y="417603"/>
                  </a:cubicBezTo>
                  <a:lnTo>
                    <a:pt x="1990932" y="382562"/>
                  </a:lnTo>
                  <a:lnTo>
                    <a:pt x="1999848" y="373581"/>
                  </a:lnTo>
                  <a:cubicBezTo>
                    <a:pt x="2054357" y="313532"/>
                    <a:pt x="2106205" y="251018"/>
                    <a:pt x="2155206" y="186226"/>
                  </a:cubicBezTo>
                  <a:close/>
                  <a:moveTo>
                    <a:pt x="2192820" y="0"/>
                  </a:moveTo>
                  <a:cubicBezTo>
                    <a:pt x="2209708" y="0"/>
                    <a:pt x="2226196" y="1712"/>
                    <a:pt x="2242121" y="4970"/>
                  </a:cubicBezTo>
                  <a:lnTo>
                    <a:pt x="2273237" y="14629"/>
                  </a:lnTo>
                  <a:lnTo>
                    <a:pt x="2155205" y="186226"/>
                  </a:lnTo>
                  <a:cubicBezTo>
                    <a:pt x="2106204" y="251018"/>
                    <a:pt x="2054356" y="313532"/>
                    <a:pt x="1999847" y="373581"/>
                  </a:cubicBezTo>
                  <a:lnTo>
                    <a:pt x="1990931" y="382562"/>
                  </a:lnTo>
                  <a:lnTo>
                    <a:pt x="1989971" y="381399"/>
                  </a:lnTo>
                  <a:cubicBezTo>
                    <a:pt x="1963595" y="342356"/>
                    <a:pt x="1948193" y="295290"/>
                    <a:pt x="1948193" y="244626"/>
                  </a:cubicBezTo>
                  <a:cubicBezTo>
                    <a:pt x="1948193" y="109523"/>
                    <a:pt x="2057716" y="0"/>
                    <a:pt x="2192820" y="0"/>
                  </a:cubicBezTo>
                  <a:close/>
                </a:path>
              </a:pathLst>
            </a:custGeom>
            <a:grpFill/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p>
              <a:pPr algn="ctr"/>
              <a:endParaRPr lang="es-MX" b="1" dirty="0">
                <a:solidFill>
                  <a:schemeClr val="tx2"/>
                </a:solidFill>
                <a:latin typeface="+mj-lt"/>
              </a:endParaRPr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seño personaliza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4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6" name="Título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7522029" cy="825046"/>
          </a:xfrm>
          <a:prstGeom prst="rect">
            <a:avLst/>
          </a:prstGeom>
        </p:spPr>
        <p:txBody>
          <a:bodyPr anchor="ctr"/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n + tex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6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0" name="Título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7522029" cy="825046"/>
          </a:xfrm>
          <a:prstGeom prst="rect">
            <a:avLst/>
          </a:prstGeom>
        </p:spPr>
        <p:txBody>
          <a:bodyPr anchor="ctr"/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1048611" name="Marcador de posición de imagen 10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1501140"/>
            <a:ext cx="4107180" cy="5356860"/>
          </a:xfrm>
          <a:custGeom>
            <a:avLst/>
            <a:gdLst>
              <a:gd name="connsiteX0" fmla="*/ 0 w 4065188"/>
              <a:gd name="connsiteY0" fmla="*/ 0 h 5302702"/>
              <a:gd name="connsiteX1" fmla="*/ 3435902 w 4065188"/>
              <a:gd name="connsiteY1" fmla="*/ 0 h 5302702"/>
              <a:gd name="connsiteX2" fmla="*/ 4065188 w 4065188"/>
              <a:gd name="connsiteY2" fmla="*/ 629286 h 5302702"/>
              <a:gd name="connsiteX3" fmla="*/ 4065188 w 4065188"/>
              <a:gd name="connsiteY3" fmla="*/ 5302702 h 5302702"/>
              <a:gd name="connsiteX4" fmla="*/ 0 w 4065188"/>
              <a:gd name="connsiteY4" fmla="*/ 5302702 h 5302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65188" h="5302702">
                <a:moveTo>
                  <a:pt x="0" y="0"/>
                </a:moveTo>
                <a:lnTo>
                  <a:pt x="3435902" y="0"/>
                </a:lnTo>
                <a:cubicBezTo>
                  <a:pt x="3783447" y="0"/>
                  <a:pt x="4065188" y="281741"/>
                  <a:pt x="4065188" y="629286"/>
                </a:cubicBezTo>
                <a:lnTo>
                  <a:pt x="4065188" y="5302702"/>
                </a:lnTo>
                <a:lnTo>
                  <a:pt x="0" y="5302702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s-MX" dirty="0"/>
              <a:t>Tu imagen aquí</a:t>
            </a:r>
            <a:endParaRPr lang="es-MX" dirty="0"/>
          </a:p>
        </p:txBody>
      </p:sp>
      <p:sp>
        <p:nvSpPr>
          <p:cNvPr id="1048612" name="Marcador de texto 17"/>
          <p:cNvSpPr>
            <a:spLocks noGrp="1"/>
          </p:cNvSpPr>
          <p:nvPr>
            <p:ph type="body" sz="quarter" idx="11" hasCustomPrompt="1"/>
          </p:nvPr>
        </p:nvSpPr>
        <p:spPr>
          <a:xfrm>
            <a:off x="5295900" y="2430780"/>
            <a:ext cx="5924550" cy="3097184"/>
          </a:xfrm>
          <a:prstGeom prst="rect">
            <a:avLst/>
          </a:prstGeom>
        </p:spPr>
        <p:txBody>
          <a:bodyPr/>
          <a:lstStyle>
            <a:lvl1pPr>
              <a:defRPr lang="es-ES" sz="2000" dirty="0">
                <a:solidFill>
                  <a:schemeClr val="tx2"/>
                </a:solidFill>
              </a:defRPr>
            </a:lvl1pPr>
            <a:lvl2pPr>
              <a:defRPr lang="es-ES" sz="1800" dirty="0">
                <a:solidFill>
                  <a:schemeClr val="tx2"/>
                </a:solidFill>
              </a:defRPr>
            </a:lvl2pPr>
            <a:lvl3pPr>
              <a:defRPr lang="es-ES" sz="1600" dirty="0">
                <a:solidFill>
                  <a:schemeClr val="tx2"/>
                </a:solidFill>
              </a:defRPr>
            </a:lvl3pPr>
            <a:lvl4pPr>
              <a:defRPr lang="es-ES" sz="1400" dirty="0">
                <a:solidFill>
                  <a:schemeClr val="tx2"/>
                </a:solidFill>
              </a:defRPr>
            </a:lvl4pPr>
            <a:lvl5pPr>
              <a:defRPr lang="es-MX" sz="1400" dirty="0">
                <a:solidFill>
                  <a:schemeClr val="tx2"/>
                </a:solidFill>
              </a:defRPr>
            </a:lvl5pPr>
          </a:lstStyle>
          <a:p>
            <a:pPr lvl="0">
              <a:buClr>
                <a:schemeClr val="tx1"/>
              </a:buClr>
            </a:pPr>
            <a:r>
              <a:rPr lang="es-ES" dirty="0"/>
              <a:t>Haga clic para modificar los estilos de texto del patrón</a:t>
            </a:r>
            <a:endParaRPr lang="es-ES" dirty="0"/>
          </a:p>
          <a:p>
            <a:pPr lvl="1">
              <a:buClr>
                <a:schemeClr val="tx1"/>
              </a:buClr>
            </a:pPr>
            <a:r>
              <a:rPr lang="es-ES" dirty="0"/>
              <a:t>Segundo nivel</a:t>
            </a:r>
            <a:endParaRPr lang="es-ES" dirty="0"/>
          </a:p>
          <a:p>
            <a:pPr lvl="2">
              <a:buClr>
                <a:schemeClr val="tx1"/>
              </a:buClr>
            </a:pPr>
            <a:r>
              <a:rPr lang="es-ES" dirty="0"/>
              <a:t>Tercer nivel</a:t>
            </a:r>
            <a:endParaRPr lang="es-ES" dirty="0"/>
          </a:p>
          <a:p>
            <a:pPr lvl="3">
              <a:buClr>
                <a:schemeClr val="tx1"/>
              </a:buClr>
            </a:pPr>
            <a:r>
              <a:rPr lang="es-ES" dirty="0"/>
              <a:t>Cuarto nivel</a:t>
            </a:r>
            <a:endParaRPr lang="es-ES" dirty="0"/>
          </a:p>
          <a:p>
            <a:pPr lvl="4">
              <a:buClr>
                <a:schemeClr val="tx1"/>
              </a:buClr>
            </a:pPr>
            <a:r>
              <a:rPr lang="es-ES" dirty="0"/>
              <a:t>Quinto nivel</a:t>
            </a:r>
            <a:endParaRPr lang="es-MX" dirty="0"/>
          </a:p>
        </p:txBody>
      </p:sp>
      <p:sp>
        <p:nvSpPr>
          <p:cNvPr id="1048613" name="Marcador de texto 17"/>
          <p:cNvSpPr>
            <a:spLocks noGrp="1"/>
          </p:cNvSpPr>
          <p:nvPr>
            <p:ph type="body" sz="quarter" idx="12" hasCustomPrompt="1"/>
          </p:nvPr>
        </p:nvSpPr>
        <p:spPr>
          <a:xfrm>
            <a:off x="5295900" y="1501140"/>
            <a:ext cx="5924550" cy="82504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rgbClr val="E000E0"/>
                </a:solidFill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MX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 Slide">
  <p:cSld name="Blank Slide">
    <p:spTree>
      <p:nvGrpSpPr>
        <p:cNvPr id="78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4F0FF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BFA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7" Type="http://schemas.openxmlformats.org/officeDocument/2006/relationships/theme" Target="../theme/theme2.xml"/><Relationship Id="rId6" Type="http://schemas.openxmlformats.org/officeDocument/2006/relationships/image" Target="../media/image13.png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3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0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13" name="Marcador de número de diapositiva 3"/>
          <p:cNvSpPr txBox="1"/>
          <p:nvPr userDrawn="1"/>
        </p:nvSpPr>
        <p:spPr>
          <a:xfrm>
            <a:off x="8534400" y="585652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400" b="1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D59F69EC-56DA-4F86-A48E-0043D181979E}" type="slidenum">
              <a:rPr lang="en-US" smtClean="0">
                <a:solidFill>
                  <a:schemeClr val="tx1"/>
                </a:solidFill>
              </a:rPr>
            </a:fld>
            <a:endParaRPr lang="en-US" dirty="0">
              <a:solidFill>
                <a:schemeClr val="tx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2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1.jpeg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image" Target="../media/image4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4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4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5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5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5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3.png"/></Relationships>
</file>

<file path=ppt/slides/_rels/slide1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microsoft.com/office/2007/relationships/diagramDrawing" Target="../diagrams/drawing1.xml"/><Relationship Id="rId4" Type="http://schemas.openxmlformats.org/officeDocument/2006/relationships/diagramColors" Target="../diagrams/colors1.xml"/><Relationship Id="rId3" Type="http://schemas.openxmlformats.org/officeDocument/2006/relationships/diagramQuickStyle" Target="../diagrams/quickStyle1.xml"/><Relationship Id="rId2" Type="http://schemas.openxmlformats.org/officeDocument/2006/relationships/diagramLayout" Target="../diagrams/layout1.xml"/><Relationship Id="rId1" Type="http://schemas.openxmlformats.org/officeDocument/2006/relationships/diagramData" Target="../diagrams/data1.xml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7.jpeg"/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image" Target="../media/image14.jpeg"/></Relationships>
</file>

<file path=ppt/slides/_rels/slide2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0.xml"/><Relationship Id="rId6" Type="http://schemas.openxmlformats.org/officeDocument/2006/relationships/slideLayout" Target="../slideLayouts/slideLayout11.xml"/><Relationship Id="rId5" Type="http://schemas.microsoft.com/office/2007/relationships/diagramDrawing" Target="../diagrams/drawing2.xml"/><Relationship Id="rId4" Type="http://schemas.openxmlformats.org/officeDocument/2006/relationships/diagramColors" Target="../diagrams/colors2.xml"/><Relationship Id="rId3" Type="http://schemas.openxmlformats.org/officeDocument/2006/relationships/diagramQuickStyle" Target="../diagrams/quickStyle2.xml"/><Relationship Id="rId2" Type="http://schemas.openxmlformats.org/officeDocument/2006/relationships/diagramLayout" Target="../diagrams/layout2.xml"/><Relationship Id="rId1" Type="http://schemas.openxmlformats.org/officeDocument/2006/relationships/diagramData" Target="../diagrams/data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chart" Target="../charts/char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chart" Target="../charts/char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5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8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9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20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21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22.jpeg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5.x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27.jpeg"/><Relationship Id="rId4" Type="http://schemas.openxmlformats.org/officeDocument/2006/relationships/image" Target="../media/image26.jpeg"/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image" Target="../media/image23.jpe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image" Target="../media/image36.jpeg"/><Relationship Id="rId8" Type="http://schemas.openxmlformats.org/officeDocument/2006/relationships/image" Target="../media/image35.jpeg"/><Relationship Id="rId7" Type="http://schemas.openxmlformats.org/officeDocument/2006/relationships/image" Target="../media/image34.png"/><Relationship Id="rId6" Type="http://schemas.openxmlformats.org/officeDocument/2006/relationships/image" Target="../media/image33.jpeg"/><Relationship Id="rId5" Type="http://schemas.openxmlformats.org/officeDocument/2006/relationships/image" Target="../media/image32.png"/><Relationship Id="rId4" Type="http://schemas.openxmlformats.org/officeDocument/2006/relationships/image" Target="../media/image31.jpeg"/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5" Type="http://schemas.openxmlformats.org/officeDocument/2006/relationships/notesSlide" Target="../notesSlides/notesSlide6.xml"/><Relationship Id="rId14" Type="http://schemas.openxmlformats.org/officeDocument/2006/relationships/slideLayout" Target="../slideLayouts/slideLayout8.xml"/><Relationship Id="rId13" Type="http://schemas.openxmlformats.org/officeDocument/2006/relationships/image" Target="../media/image40.png"/><Relationship Id="rId12" Type="http://schemas.openxmlformats.org/officeDocument/2006/relationships/image" Target="../media/image39.png"/><Relationship Id="rId11" Type="http://schemas.openxmlformats.org/officeDocument/2006/relationships/image" Target="../media/image38.jpeg"/><Relationship Id="rId10" Type="http://schemas.openxmlformats.org/officeDocument/2006/relationships/image" Target="../media/image37.jpeg"/><Relationship Id="rId1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2" name="Título 1"/>
          <p:cNvSpPr txBox="1"/>
          <p:nvPr/>
        </p:nvSpPr>
        <p:spPr>
          <a:xfrm>
            <a:off x="3159090" y="1055747"/>
            <a:ext cx="7811703" cy="987425"/>
          </a:xfrm>
          <a:prstGeom prst="rect">
            <a:avLst/>
          </a:prstGeom>
        </p:spPr>
        <p:txBody>
          <a:bodyPr anchor="b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MX" dirty="0"/>
              <a:t>Trabajo de diploma para optar por el título de Ingeniero en Ciencias Informáticas</a:t>
            </a:r>
            <a:endParaRPr lang="es-MX" dirty="0"/>
          </a:p>
        </p:txBody>
      </p:sp>
      <p:sp>
        <p:nvSpPr>
          <p:cNvPr id="1048603" name="Rectángulo 8"/>
          <p:cNvSpPr/>
          <p:nvPr/>
        </p:nvSpPr>
        <p:spPr>
          <a:xfrm>
            <a:off x="3039819" y="2775455"/>
            <a:ext cx="7673009" cy="1383665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es-MX" sz="2800" b="1" dirty="0">
                <a:latin typeface="+mj-lt"/>
                <a:ea typeface="+mj-ea"/>
                <a:cs typeface="+mj-cs"/>
              </a:rPr>
              <a:t>Sistema de gesti</a:t>
            </a:r>
            <a:r>
              <a:rPr lang="en-US" altLang="en-US" sz="2800" b="1" dirty="0">
                <a:latin typeface="+mj-lt"/>
                <a:ea typeface="+mj-ea"/>
                <a:cs typeface="+mj-cs"/>
              </a:rPr>
              <a:t>ó</a:t>
            </a:r>
            <a:r>
              <a:rPr lang="en-US" altLang="es-MX" sz="2800" b="1" dirty="0">
                <a:latin typeface="+mj-lt"/>
                <a:ea typeface="+mj-ea"/>
                <a:cs typeface="+mj-cs"/>
              </a:rPr>
              <a:t>n de proyectos para Optimizar el Rendimiento del Equipo de Informatizaci</a:t>
            </a:r>
            <a:r>
              <a:rPr lang="en-US" altLang="en-US" sz="2800" b="1" dirty="0">
                <a:latin typeface="+mj-lt"/>
                <a:ea typeface="+mj-ea"/>
                <a:cs typeface="+mj-cs"/>
              </a:rPr>
              <a:t>ó</a:t>
            </a:r>
            <a:r>
              <a:rPr lang="en-US" altLang="es-MX" sz="2800" b="1" dirty="0">
                <a:latin typeface="+mj-lt"/>
                <a:ea typeface="+mj-ea"/>
                <a:cs typeface="+mj-cs"/>
              </a:rPr>
              <a:t>n del INOTU.</a:t>
            </a:r>
            <a:endParaRPr lang="en-US" altLang="es-MX" sz="2800" b="1" dirty="0">
              <a:latin typeface="+mj-lt"/>
              <a:ea typeface="+mj-ea"/>
              <a:cs typeface="+mj-cs"/>
            </a:endParaRPr>
          </a:p>
        </p:txBody>
      </p:sp>
      <p:sp>
        <p:nvSpPr>
          <p:cNvPr id="1048604" name="Rectángulo 9"/>
          <p:cNvSpPr/>
          <p:nvPr/>
        </p:nvSpPr>
        <p:spPr>
          <a:xfrm>
            <a:off x="4384577" y="2155398"/>
            <a:ext cx="4774565" cy="645160"/>
          </a:xfrm>
          <a:prstGeom prst="rect">
            <a:avLst/>
          </a:prstGeom>
        </p:spPr>
        <p:txBody>
          <a:bodyPr wrap="none">
            <a:spAutoFit/>
          </a:bodyPr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es-ES" sz="1600" b="1" dirty="0"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s-ES" sz="2400" dirty="0">
                <a:latin typeface="+mj-lt"/>
                <a:ea typeface="+mj-ea"/>
                <a:cs typeface="+mj-cs"/>
              </a:rPr>
              <a:t>FACULTAD </a:t>
            </a:r>
            <a:r>
              <a:rPr lang="es-MX" altLang="es-ES" sz="2400" dirty="0">
                <a:latin typeface="+mj-lt"/>
                <a:ea typeface="+mj-ea"/>
                <a:cs typeface="+mj-cs"/>
              </a:rPr>
              <a:t>DE TECNOLOG</a:t>
            </a:r>
            <a:r>
              <a:rPr lang="en-US" altLang="en-US" sz="2400" dirty="0">
                <a:latin typeface="+mj-lt"/>
                <a:ea typeface="+mj-ea"/>
                <a:cs typeface="+mj-cs"/>
              </a:rPr>
              <a:t>Í</a:t>
            </a:r>
            <a:r>
              <a:rPr lang="es-MX" altLang="es-ES" sz="2400" dirty="0">
                <a:latin typeface="+mj-lt"/>
                <a:ea typeface="+mj-ea"/>
                <a:cs typeface="+mj-cs"/>
              </a:rPr>
              <a:t>AS LIBRES</a:t>
            </a:r>
            <a:endParaRPr lang="es-MX" altLang="es-ES" sz="2400" dirty="0">
              <a:latin typeface="+mj-lt"/>
              <a:ea typeface="+mj-ea"/>
              <a:cs typeface="+mj-cs"/>
            </a:endParaRPr>
          </a:p>
        </p:txBody>
      </p:sp>
      <p:sp>
        <p:nvSpPr>
          <p:cNvPr id="1048605" name="Marcador de texto 2"/>
          <p:cNvSpPr txBox="1"/>
          <p:nvPr/>
        </p:nvSpPr>
        <p:spPr>
          <a:xfrm>
            <a:off x="837126" y="5202088"/>
            <a:ext cx="5258873" cy="514350"/>
          </a:xfrm>
          <a:prstGeom prst="rect">
            <a:avLst/>
          </a:prstGeom>
        </p:spPr>
        <p:txBody>
          <a:bodyPr anchor="t"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Autor</a:t>
            </a:r>
            <a:r>
              <a:rPr lang="en-US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:  </a:t>
            </a:r>
            <a:r>
              <a:rPr lang="es-MX" altLang="en-US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Deivis Gonzalez </a:t>
            </a:r>
            <a:r>
              <a:rPr lang="es-MX" altLang="es-ES" dirty="0">
                <a:solidFill>
                  <a:schemeClr val="tx1"/>
                </a:solidFill>
              </a:rPr>
              <a:t>V</a:t>
            </a:r>
            <a:r>
              <a:rPr lang="es-ES" dirty="0">
                <a:solidFill>
                  <a:schemeClr val="tx1"/>
                </a:solidFill>
              </a:rPr>
              <a:t>é</a:t>
            </a:r>
            <a:r>
              <a:rPr lang="es-MX" altLang="es-ES" dirty="0">
                <a:solidFill>
                  <a:schemeClr val="tx1"/>
                </a:solidFill>
              </a:rPr>
              <a:t>liz</a:t>
            </a:r>
            <a:r>
              <a:rPr lang="es-ES" dirty="0">
                <a:solidFill>
                  <a:schemeClr val="tx1"/>
                </a:solidFill>
              </a:rPr>
              <a:t> </a:t>
            </a:r>
            <a:endParaRPr lang="es-ES" dirty="0">
              <a:solidFill>
                <a:schemeClr val="tx1"/>
              </a:solidFill>
            </a:endParaRPr>
          </a:p>
          <a:p>
            <a:pPr algn="ctr"/>
            <a:endParaRPr lang="es-MX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48606" name="Rectángulo 11"/>
          <p:cNvSpPr/>
          <p:nvPr/>
        </p:nvSpPr>
        <p:spPr>
          <a:xfrm>
            <a:off x="6266723" y="5202088"/>
            <a:ext cx="5483999" cy="829945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sz="2400" dirty="0" err="1"/>
              <a:t>Tutores</a:t>
            </a:r>
            <a:r>
              <a:rPr lang="es-ES" sz="2400" dirty="0"/>
              <a:t>:</a:t>
            </a:r>
            <a:r>
              <a:rPr lang="es-MX" altLang="es-ES" sz="2400" dirty="0"/>
              <a:t> Ing.</a:t>
            </a:r>
            <a:r>
              <a:rPr lang="es-ES" sz="2400" dirty="0"/>
              <a:t> </a:t>
            </a:r>
            <a:r>
              <a:rPr lang="en-US" altLang="es-MX" sz="2400" dirty="0"/>
              <a:t>Mailin Re</a:t>
            </a:r>
            <a:r>
              <a:rPr lang="es-MX" altLang="en-US" sz="2400" dirty="0"/>
              <a:t>i</a:t>
            </a:r>
            <a:r>
              <a:rPr lang="en-US" altLang="es-MX" sz="2400" dirty="0"/>
              <a:t>na Alvarez</a:t>
            </a:r>
            <a:endParaRPr lang="en-US" altLang="es-MX" sz="2400" dirty="0"/>
          </a:p>
          <a:p>
            <a:r>
              <a:rPr lang="es-ES" sz="2400" dirty="0"/>
              <a:t>Ing. </a:t>
            </a:r>
            <a:r>
              <a:rPr lang="en-US" altLang="es-MX" sz="2400" dirty="0"/>
              <a:t>Grisel Rodr</a:t>
            </a:r>
            <a:r>
              <a:rPr lang="en-US" altLang="es-MX" sz="2400" dirty="0">
                <a:sym typeface="+mn-ea"/>
              </a:rPr>
              <a:t>í</a:t>
            </a:r>
            <a:r>
              <a:rPr lang="en-US" altLang="es-MX" sz="2400" dirty="0"/>
              <a:t>guez Machado</a:t>
            </a:r>
            <a:endParaRPr lang="en-US" altLang="es-MX" sz="2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8195" name="Imagen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82420" y="472440"/>
            <a:ext cx="9026525" cy="547751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Cuadro de texto 1"/>
          <p:cNvSpPr txBox="1"/>
          <p:nvPr/>
        </p:nvSpPr>
        <p:spPr>
          <a:xfrm>
            <a:off x="915035" y="5358130"/>
            <a:ext cx="6096000" cy="7683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lnSpc>
                <a:spcPct val="100000"/>
              </a:lnSpc>
              <a:spcBef>
                <a:spcPts val="0"/>
              </a:spcBef>
              <a:buClrTx/>
              <a:buSzTx/>
              <a:buFontTx/>
            </a:pPr>
            <a:r>
              <a:rPr lang="es-ES" sz="4400" b="1" dirty="0">
                <a:sym typeface="+mn-ea"/>
              </a:rPr>
              <a:t>Escenario </a:t>
            </a:r>
            <a:r>
              <a:rPr lang="es-MX" altLang="es-ES" sz="4400" b="1" dirty="0">
                <a:sym typeface="+mn-ea"/>
              </a:rPr>
              <a:t>2</a:t>
            </a:r>
            <a:endParaRPr lang="es-MX" altLang="es-ES" sz="4400" b="1" dirty="0">
              <a:sym typeface="+mn-e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s-ES" sz="4400" b="1" dirty="0">
                <a:latin typeface="+mn-lt"/>
                <a:ea typeface="+mn-ea"/>
                <a:cs typeface="+mn-cs"/>
                <a:sym typeface="+mn-ea"/>
              </a:rPr>
              <a:t>Propuesta solución:</a:t>
            </a:r>
            <a:endParaRPr lang="es-ES" sz="4400" b="1" dirty="0">
              <a:latin typeface="+mn-lt"/>
              <a:ea typeface="+mn-ea"/>
              <a:cs typeface="+mn-cs"/>
            </a:endParaRPr>
          </a:p>
        </p:txBody>
      </p:sp>
      <p:pic>
        <p:nvPicPr>
          <p:cNvPr id="6" name="Picture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126" y="1249046"/>
            <a:ext cx="1219200" cy="12192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8450" y="1248739"/>
            <a:ext cx="1196954" cy="1196954"/>
          </a:xfrm>
          <a:prstGeom prst="rect">
            <a:avLst/>
          </a:prstGeom>
        </p:spPr>
      </p:pic>
      <p:pic>
        <p:nvPicPr>
          <p:cNvPr id="7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1255" y="1248728"/>
            <a:ext cx="1292775" cy="1292775"/>
          </a:xfrm>
          <a:prstGeom prst="rect">
            <a:avLst/>
          </a:prstGeom>
        </p:spPr>
      </p:pic>
      <p:sp>
        <p:nvSpPr>
          <p:cNvPr id="19" name="Curved Left Arrow 18"/>
          <p:cNvSpPr/>
          <p:nvPr/>
        </p:nvSpPr>
        <p:spPr>
          <a:xfrm>
            <a:off x="11076073" y="2029669"/>
            <a:ext cx="495300" cy="974834"/>
          </a:xfrm>
          <a:prstGeom prst="curvedLef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s-MX">
              <a:solidFill>
                <a:schemeClr val="tx1"/>
              </a:solidFill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8339287" y="2758923"/>
            <a:ext cx="2667000" cy="860534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s-MX" dirty="0"/>
              <a:t>Tablero</a:t>
            </a:r>
            <a:endParaRPr lang="es-MX" dirty="0"/>
          </a:p>
        </p:txBody>
      </p:sp>
      <p:sp>
        <p:nvSpPr>
          <p:cNvPr id="8" name="Curved Left Arrow 18"/>
          <p:cNvSpPr/>
          <p:nvPr/>
        </p:nvSpPr>
        <p:spPr>
          <a:xfrm>
            <a:off x="3010938" y="2029669"/>
            <a:ext cx="495300" cy="974834"/>
          </a:xfrm>
          <a:prstGeom prst="curvedLef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sp>
        <p:nvSpPr>
          <p:cNvPr id="9" name="Rounded Rectangle 19"/>
          <p:cNvSpPr/>
          <p:nvPr/>
        </p:nvSpPr>
        <p:spPr>
          <a:xfrm>
            <a:off x="276057" y="2758923"/>
            <a:ext cx="2667000" cy="860534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/>
              <a:t>Cronograma</a:t>
            </a:r>
            <a:endParaRPr lang="es-MX" dirty="0"/>
          </a:p>
        </p:txBody>
      </p:sp>
      <p:sp>
        <p:nvSpPr>
          <p:cNvPr id="12" name="Curved Left Arrow 18"/>
          <p:cNvSpPr/>
          <p:nvPr/>
        </p:nvSpPr>
        <p:spPr>
          <a:xfrm>
            <a:off x="7173998" y="2093804"/>
            <a:ext cx="495300" cy="974834"/>
          </a:xfrm>
          <a:prstGeom prst="curvedLef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sp>
        <p:nvSpPr>
          <p:cNvPr id="13" name="Rounded Rectangle 19"/>
          <p:cNvSpPr/>
          <p:nvPr/>
        </p:nvSpPr>
        <p:spPr>
          <a:xfrm>
            <a:off x="4298147" y="2758923"/>
            <a:ext cx="2667000" cy="860534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/>
              <a:t>Reportes</a:t>
            </a:r>
            <a:endParaRPr lang="es-MX" dirty="0"/>
          </a:p>
        </p:txBody>
      </p:sp>
      <p:sp>
        <p:nvSpPr>
          <p:cNvPr id="14" name="Curved Left Arrow 18"/>
          <p:cNvSpPr/>
          <p:nvPr/>
        </p:nvSpPr>
        <p:spPr>
          <a:xfrm>
            <a:off x="4390158" y="5002104"/>
            <a:ext cx="495300" cy="974834"/>
          </a:xfrm>
          <a:prstGeom prst="curvedLef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sp>
        <p:nvSpPr>
          <p:cNvPr id="16" name="Rounded Rectangle 19"/>
          <p:cNvSpPr/>
          <p:nvPr/>
        </p:nvSpPr>
        <p:spPr>
          <a:xfrm>
            <a:off x="1631147" y="5716753"/>
            <a:ext cx="2667000" cy="860534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/>
              <a:t>Proyectos</a:t>
            </a:r>
            <a:endParaRPr lang="es-MX" dirty="0"/>
          </a:p>
        </p:txBody>
      </p:sp>
      <p:sp>
        <p:nvSpPr>
          <p:cNvPr id="17" name="Curved Left Arrow 18"/>
          <p:cNvSpPr/>
          <p:nvPr/>
        </p:nvSpPr>
        <p:spPr>
          <a:xfrm>
            <a:off x="9143768" y="4927809"/>
            <a:ext cx="495300" cy="974834"/>
          </a:xfrm>
          <a:prstGeom prst="curvedLef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sp>
        <p:nvSpPr>
          <p:cNvPr id="18" name="Rounded Rectangle 19"/>
          <p:cNvSpPr/>
          <p:nvPr/>
        </p:nvSpPr>
        <p:spPr>
          <a:xfrm>
            <a:off x="6176477" y="5302733"/>
            <a:ext cx="2667000" cy="860534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/>
              <a:t>Documentos</a:t>
            </a:r>
            <a:endParaRPr lang="es-MX" dirty="0"/>
          </a:p>
        </p:txBody>
      </p:sp>
      <p:pic>
        <p:nvPicPr>
          <p:cNvPr id="21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5133" y="4120614"/>
            <a:ext cx="1447800" cy="1447800"/>
          </a:xfrm>
          <a:prstGeom prst="rect">
            <a:avLst/>
          </a:prstGeom>
        </p:spPr>
      </p:pic>
      <p:pic>
        <p:nvPicPr>
          <p:cNvPr id="22" name="Pictur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7465" y="4030980"/>
            <a:ext cx="1951990" cy="97091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9632950" cy="824865"/>
          </a:xfrm>
        </p:spPr>
        <p:txBody>
          <a:bodyPr/>
          <a:p>
            <a:pPr algn="l">
              <a:lnSpc>
                <a:spcPct val="100000"/>
              </a:lnSpc>
              <a:spcBef>
                <a:spcPts val="0"/>
              </a:spcBef>
              <a:buClrTx/>
              <a:buSzTx/>
              <a:buFontTx/>
            </a:pPr>
            <a:r>
              <a:rPr lang="es-ES" sz="4400" b="1" dirty="0">
                <a:latin typeface="+mn-lt"/>
                <a:ea typeface="+mn-ea"/>
                <a:cs typeface="+mn-cs"/>
              </a:rPr>
              <a:t>Descripci</a:t>
            </a:r>
            <a:r>
              <a:rPr lang="es-ES" sz="4400" b="1" dirty="0">
                <a:sym typeface="+mn-ea"/>
              </a:rPr>
              <a:t>ó</a:t>
            </a:r>
            <a:r>
              <a:rPr lang="es-ES" sz="4400" b="1" dirty="0">
                <a:latin typeface="+mn-lt"/>
                <a:ea typeface="+mn-ea"/>
                <a:cs typeface="+mn-cs"/>
              </a:rPr>
              <a:t>n de requisitos por proceso</a:t>
            </a:r>
            <a:endParaRPr lang="es-ES" sz="4400" b="1" dirty="0">
              <a:latin typeface="+mn-lt"/>
              <a:ea typeface="+mn-ea"/>
              <a:cs typeface="+mn-cs"/>
            </a:endParaRPr>
          </a:p>
        </p:txBody>
      </p:sp>
      <p:pic>
        <p:nvPicPr>
          <p:cNvPr id="25" name="Image 1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1170" y="1361440"/>
            <a:ext cx="983615" cy="901700"/>
          </a:xfrm>
          <a:prstGeom prst="rect">
            <a:avLst/>
          </a:prstGeom>
        </p:spPr>
      </p:pic>
      <p:sp>
        <p:nvSpPr>
          <p:cNvPr id="26" name="Text 1"/>
          <p:cNvSpPr/>
          <p:nvPr/>
        </p:nvSpPr>
        <p:spPr>
          <a:xfrm>
            <a:off x="1723430" y="1698427"/>
            <a:ext cx="3314581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indent="0" algn="l">
              <a:lnSpc>
                <a:spcPts val="2750"/>
              </a:lnSpc>
              <a:buNone/>
            </a:pPr>
            <a:r>
              <a:rPr lang="es-MX" altLang="en-US" sz="3600" dirty="0"/>
              <a:t>33 Requisitos Funcionales</a:t>
            </a:r>
            <a:endParaRPr lang="es-MX" altLang="en-US" sz="2200" dirty="0"/>
          </a:p>
        </p:txBody>
      </p:sp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07280" y="2978150"/>
            <a:ext cx="983615" cy="901700"/>
          </a:xfrm>
          <a:prstGeom prst="rect">
            <a:avLst/>
          </a:prstGeom>
        </p:spPr>
      </p:pic>
      <p:sp>
        <p:nvSpPr>
          <p:cNvPr id="9" name="Cuadro de texto 8"/>
          <p:cNvSpPr txBox="1"/>
          <p:nvPr/>
        </p:nvSpPr>
        <p:spPr>
          <a:xfrm>
            <a:off x="6229350" y="3207385"/>
            <a:ext cx="6096000" cy="4438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indent="0" algn="l">
              <a:lnSpc>
                <a:spcPts val="2750"/>
              </a:lnSpc>
              <a:buNone/>
            </a:pPr>
            <a:r>
              <a:rPr lang="es-MX" altLang="en-US" sz="3200" dirty="0">
                <a:sym typeface="+mn-ea"/>
              </a:rPr>
              <a:t>16 Requisitos no Fun</a:t>
            </a:r>
            <a:r>
              <a:rPr lang="es-MX" altLang="en-US" sz="3600" dirty="0">
                <a:sym typeface="+mn-ea"/>
              </a:rPr>
              <a:t>cionales</a:t>
            </a:r>
            <a:endParaRPr lang="es-MX" altLang="en-US" sz="3600" dirty="0">
              <a:sym typeface="+mn-e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s-MX" altLang="es-ES" b="1" dirty="0">
                <a:sym typeface="+mn-ea"/>
              </a:rPr>
              <a:t>Diagrama de casos de uso del sistema</a:t>
            </a:r>
            <a:endParaRPr lang="es-MX" altLang="es-ES" b="1" dirty="0">
              <a:sym typeface="+mn-ea"/>
            </a:endParaRPr>
          </a:p>
        </p:txBody>
      </p:sp>
      <p:pic>
        <p:nvPicPr>
          <p:cNvPr id="3" name="Imagen 3" descr="Captura de pantalla 2025-02-21 1419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17140" y="1082675"/>
            <a:ext cx="6382385" cy="529780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9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94" name="Gráfico 648"/>
          <p:cNvSpPr/>
          <p:nvPr/>
        </p:nvSpPr>
        <p:spPr>
          <a:xfrm>
            <a:off x="3892905" y="2782925"/>
            <a:ext cx="390450" cy="390450"/>
          </a:xfrm>
          <a:custGeom>
            <a:avLst/>
            <a:gdLst>
              <a:gd name="connsiteX0" fmla="*/ 190500 w 190500"/>
              <a:gd name="connsiteY0" fmla="*/ 49911 h 190500"/>
              <a:gd name="connsiteX1" fmla="*/ 189793 w 190500"/>
              <a:gd name="connsiteY1" fmla="*/ 46254 h 190500"/>
              <a:gd name="connsiteX2" fmla="*/ 187738 w 190500"/>
              <a:gd name="connsiteY2" fmla="*/ 43148 h 190500"/>
              <a:gd name="connsiteX3" fmla="*/ 147352 w 190500"/>
              <a:gd name="connsiteY3" fmla="*/ 2762 h 190500"/>
              <a:gd name="connsiteX4" fmla="*/ 144246 w 190500"/>
              <a:gd name="connsiteY4" fmla="*/ 707 h 190500"/>
              <a:gd name="connsiteX5" fmla="*/ 140589 w 190500"/>
              <a:gd name="connsiteY5" fmla="*/ 0 h 190500"/>
              <a:gd name="connsiteX6" fmla="*/ 136932 w 190500"/>
              <a:gd name="connsiteY6" fmla="*/ 707 h 190500"/>
              <a:gd name="connsiteX7" fmla="*/ 133826 w 190500"/>
              <a:gd name="connsiteY7" fmla="*/ 2762 h 190500"/>
              <a:gd name="connsiteX8" fmla="*/ 106870 w 190500"/>
              <a:gd name="connsiteY8" fmla="*/ 29718 h 190500"/>
              <a:gd name="connsiteX9" fmla="*/ 2762 w 190500"/>
              <a:gd name="connsiteY9" fmla="*/ 133826 h 190500"/>
              <a:gd name="connsiteX10" fmla="*/ 707 w 190500"/>
              <a:gd name="connsiteY10" fmla="*/ 136932 h 190500"/>
              <a:gd name="connsiteX11" fmla="*/ 0 w 190500"/>
              <a:gd name="connsiteY11" fmla="*/ 140589 h 190500"/>
              <a:gd name="connsiteX12" fmla="*/ 0 w 190500"/>
              <a:gd name="connsiteY12" fmla="*/ 180975 h 190500"/>
              <a:gd name="connsiteX13" fmla="*/ 2790 w 190500"/>
              <a:gd name="connsiteY13" fmla="*/ 187710 h 190500"/>
              <a:gd name="connsiteX14" fmla="*/ 9525 w 190500"/>
              <a:gd name="connsiteY14" fmla="*/ 190500 h 190500"/>
              <a:gd name="connsiteX15" fmla="*/ 49911 w 190500"/>
              <a:gd name="connsiteY15" fmla="*/ 190500 h 190500"/>
              <a:gd name="connsiteX16" fmla="*/ 53824 w 190500"/>
              <a:gd name="connsiteY16" fmla="*/ 189888 h 190500"/>
              <a:gd name="connsiteX17" fmla="*/ 57150 w 190500"/>
              <a:gd name="connsiteY17" fmla="*/ 187738 h 190500"/>
              <a:gd name="connsiteX18" fmla="*/ 160687 w 190500"/>
              <a:gd name="connsiteY18" fmla="*/ 83629 h 190500"/>
              <a:gd name="connsiteX19" fmla="*/ 187738 w 190500"/>
              <a:gd name="connsiteY19" fmla="*/ 57150 h 190500"/>
              <a:gd name="connsiteX20" fmla="*/ 189833 w 190500"/>
              <a:gd name="connsiteY20" fmla="*/ 54007 h 190500"/>
              <a:gd name="connsiteX21" fmla="*/ 189833 w 190500"/>
              <a:gd name="connsiteY21" fmla="*/ 51721 h 190500"/>
              <a:gd name="connsiteX22" fmla="*/ 189833 w 190500"/>
              <a:gd name="connsiteY22" fmla="*/ 50387 h 190500"/>
              <a:gd name="connsiteX23" fmla="*/ 190500 w 190500"/>
              <a:gd name="connsiteY23" fmla="*/ 49911 h 190500"/>
              <a:gd name="connsiteX24" fmla="*/ 46006 w 190500"/>
              <a:gd name="connsiteY24" fmla="*/ 171450 h 190500"/>
              <a:gd name="connsiteX25" fmla="*/ 19050 w 190500"/>
              <a:gd name="connsiteY25" fmla="*/ 171450 h 190500"/>
              <a:gd name="connsiteX26" fmla="*/ 19050 w 190500"/>
              <a:gd name="connsiteY26" fmla="*/ 144494 h 190500"/>
              <a:gd name="connsiteX27" fmla="*/ 113633 w 190500"/>
              <a:gd name="connsiteY27" fmla="*/ 49911 h 190500"/>
              <a:gd name="connsiteX28" fmla="*/ 140589 w 190500"/>
              <a:gd name="connsiteY28" fmla="*/ 76867 h 190500"/>
              <a:gd name="connsiteX29" fmla="*/ 46006 w 190500"/>
              <a:gd name="connsiteY29" fmla="*/ 171450 h 190500"/>
              <a:gd name="connsiteX30" fmla="*/ 154019 w 190500"/>
              <a:gd name="connsiteY30" fmla="*/ 63437 h 190500"/>
              <a:gd name="connsiteX31" fmla="*/ 127063 w 190500"/>
              <a:gd name="connsiteY31" fmla="*/ 36481 h 190500"/>
              <a:gd name="connsiteX32" fmla="*/ 140589 w 190500"/>
              <a:gd name="connsiteY32" fmla="*/ 23051 h 190500"/>
              <a:gd name="connsiteX33" fmla="*/ 167449 w 190500"/>
              <a:gd name="connsiteY33" fmla="*/ 49911 h 190500"/>
              <a:gd name="connsiteX34" fmla="*/ 154019 w 190500"/>
              <a:gd name="connsiteY34" fmla="*/ 63437 h 19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90500" h="190500">
                <a:moveTo>
                  <a:pt x="190500" y="49911"/>
                </a:moveTo>
                <a:cubicBezTo>
                  <a:pt x="190508" y="48658"/>
                  <a:pt x="190268" y="47415"/>
                  <a:pt x="189793" y="46254"/>
                </a:cubicBezTo>
                <a:cubicBezTo>
                  <a:pt x="189319" y="45094"/>
                  <a:pt x="188621" y="44038"/>
                  <a:pt x="187738" y="43148"/>
                </a:cubicBezTo>
                <a:lnTo>
                  <a:pt x="147352" y="2762"/>
                </a:lnTo>
                <a:cubicBezTo>
                  <a:pt x="146462" y="1880"/>
                  <a:pt x="145407" y="1181"/>
                  <a:pt x="144246" y="707"/>
                </a:cubicBezTo>
                <a:cubicBezTo>
                  <a:pt x="143085" y="233"/>
                  <a:pt x="141842" y="-7"/>
                  <a:pt x="140589" y="0"/>
                </a:cubicBezTo>
                <a:cubicBezTo>
                  <a:pt x="139335" y="-7"/>
                  <a:pt x="138092" y="233"/>
                  <a:pt x="136932" y="707"/>
                </a:cubicBezTo>
                <a:cubicBezTo>
                  <a:pt x="135772" y="1181"/>
                  <a:pt x="134717" y="1880"/>
                  <a:pt x="133826" y="2762"/>
                </a:cubicBezTo>
                <a:lnTo>
                  <a:pt x="106870" y="29718"/>
                </a:lnTo>
                <a:lnTo>
                  <a:pt x="2762" y="133826"/>
                </a:lnTo>
                <a:cubicBezTo>
                  <a:pt x="1880" y="134717"/>
                  <a:pt x="1181" y="135772"/>
                  <a:pt x="707" y="136932"/>
                </a:cubicBezTo>
                <a:cubicBezTo>
                  <a:pt x="233" y="138092"/>
                  <a:pt x="-7" y="139335"/>
                  <a:pt x="0" y="140589"/>
                </a:cubicBezTo>
                <a:lnTo>
                  <a:pt x="0" y="180975"/>
                </a:lnTo>
                <a:cubicBezTo>
                  <a:pt x="0" y="183501"/>
                  <a:pt x="1004" y="185924"/>
                  <a:pt x="2790" y="187710"/>
                </a:cubicBezTo>
                <a:cubicBezTo>
                  <a:pt x="4576" y="189497"/>
                  <a:pt x="6999" y="190500"/>
                  <a:pt x="9525" y="190500"/>
                </a:cubicBezTo>
                <a:lnTo>
                  <a:pt x="49911" y="190500"/>
                </a:lnTo>
                <a:cubicBezTo>
                  <a:pt x="51244" y="190572"/>
                  <a:pt x="52577" y="190364"/>
                  <a:pt x="53824" y="189888"/>
                </a:cubicBezTo>
                <a:cubicBezTo>
                  <a:pt x="55071" y="189412"/>
                  <a:pt x="56204" y="188680"/>
                  <a:pt x="57150" y="187738"/>
                </a:cubicBezTo>
                <a:lnTo>
                  <a:pt x="160687" y="83629"/>
                </a:lnTo>
                <a:lnTo>
                  <a:pt x="187738" y="57150"/>
                </a:lnTo>
                <a:cubicBezTo>
                  <a:pt x="188607" y="56227"/>
                  <a:pt x="189316" y="55164"/>
                  <a:pt x="189833" y="54007"/>
                </a:cubicBezTo>
                <a:cubicBezTo>
                  <a:pt x="189926" y="53248"/>
                  <a:pt x="189926" y="52480"/>
                  <a:pt x="189833" y="51721"/>
                </a:cubicBezTo>
                <a:cubicBezTo>
                  <a:pt x="189878" y="51278"/>
                  <a:pt x="189878" y="50831"/>
                  <a:pt x="189833" y="50387"/>
                </a:cubicBezTo>
                <a:lnTo>
                  <a:pt x="190500" y="49911"/>
                </a:lnTo>
                <a:close/>
                <a:moveTo>
                  <a:pt x="46006" y="171450"/>
                </a:moveTo>
                <a:lnTo>
                  <a:pt x="19050" y="171450"/>
                </a:lnTo>
                <a:lnTo>
                  <a:pt x="19050" y="144494"/>
                </a:lnTo>
                <a:lnTo>
                  <a:pt x="113633" y="49911"/>
                </a:lnTo>
                <a:lnTo>
                  <a:pt x="140589" y="76867"/>
                </a:lnTo>
                <a:lnTo>
                  <a:pt x="46006" y="171450"/>
                </a:lnTo>
                <a:close/>
                <a:moveTo>
                  <a:pt x="154019" y="63437"/>
                </a:moveTo>
                <a:lnTo>
                  <a:pt x="127063" y="36481"/>
                </a:lnTo>
                <a:lnTo>
                  <a:pt x="140589" y="23051"/>
                </a:lnTo>
                <a:lnTo>
                  <a:pt x="167449" y="49911"/>
                </a:lnTo>
                <a:lnTo>
                  <a:pt x="154019" y="63437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p>
            <a:endParaRPr lang="en-US"/>
          </a:p>
        </p:txBody>
      </p:sp>
      <p:sp>
        <p:nvSpPr>
          <p:cNvPr id="1048695" name="Rectángulo 2"/>
          <p:cNvSpPr/>
          <p:nvPr/>
        </p:nvSpPr>
        <p:spPr>
          <a:xfrm>
            <a:off x="874974" y="485301"/>
            <a:ext cx="7969250" cy="768350"/>
          </a:xfrm>
          <a:prstGeom prst="rect">
            <a:avLst/>
          </a:prstGeom>
        </p:spPr>
        <p:txBody>
          <a:bodyPr wrap="none">
            <a:spAutoFit/>
          </a:bodyPr>
          <a:p>
            <a:pPr algn="l">
              <a:buClrTx/>
              <a:buSzTx/>
              <a:buFontTx/>
            </a:pPr>
            <a:r>
              <a:rPr lang="es-ES" sz="4400" b="1" dirty="0"/>
              <a:t>Estructura del Modelo de Datos</a:t>
            </a:r>
            <a:endParaRPr lang="es-ES" sz="4400" b="1" dirty="0"/>
          </a:p>
        </p:txBody>
      </p:sp>
      <p:pic>
        <p:nvPicPr>
          <p:cNvPr id="6" name="Imagen 6" descr="Captura de pantalla 2025-02-23 10525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1370" y="1129665"/>
            <a:ext cx="10123170" cy="521398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03" name="Rectángulo 4"/>
          <p:cNvSpPr/>
          <p:nvPr/>
        </p:nvSpPr>
        <p:spPr>
          <a:xfrm>
            <a:off x="522483" y="372629"/>
            <a:ext cx="6999407" cy="751840"/>
          </a:xfrm>
          <a:prstGeom prst="rect">
            <a:avLst/>
          </a:prstGeom>
        </p:spPr>
        <p:txBody>
          <a:bodyPr wrap="none">
            <a:spAutoFit/>
          </a:bodyPr>
          <a:p>
            <a:pPr algn="just"/>
            <a:r>
              <a:rPr lang="es-ES" sz="4400" b="1" dirty="0"/>
              <a:t>Descripción de arquitectura</a:t>
            </a:r>
            <a:endParaRPr lang="en-US" sz="4400" b="1" dirty="0">
              <a:latin typeface="Arial" panose="020B0604020202020204" pitchFamily="34" charset="0"/>
            </a:endParaRPr>
          </a:p>
        </p:txBody>
      </p:sp>
      <p:pic>
        <p:nvPicPr>
          <p:cNvPr id="1" name="Imagen 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8010" y="2424430"/>
            <a:ext cx="7404100" cy="2496820"/>
          </a:xfrm>
          <a:prstGeom prst="rect">
            <a:avLst/>
          </a:prstGeom>
        </p:spPr>
      </p:pic>
      <p:sp>
        <p:nvSpPr>
          <p:cNvPr id="3" name="Cuadro de texto 2"/>
          <p:cNvSpPr txBox="1"/>
          <p:nvPr/>
        </p:nvSpPr>
        <p:spPr>
          <a:xfrm>
            <a:off x="2814955" y="5364480"/>
            <a:ext cx="609600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s-ES" sz="2800" u="sng" spc="-100" dirty="0">
                <a:solidFill>
                  <a:schemeClr val="tx2"/>
                </a:solidFill>
                <a:latin typeface="+mj-lt"/>
                <a:ea typeface="+mj-ea"/>
                <a:cs typeface="+mj-cs"/>
                <a:sym typeface="+mn-ea"/>
              </a:rPr>
              <a:t>Modelo-Vista-</a:t>
            </a:r>
            <a:r>
              <a:rPr lang="es-MX" altLang="es-ES" sz="2800" u="sng" spc="-100" dirty="0">
                <a:solidFill>
                  <a:schemeClr val="tx2"/>
                </a:solidFill>
                <a:latin typeface="+mj-lt"/>
                <a:ea typeface="+mj-ea"/>
                <a:cs typeface="+mj-cs"/>
                <a:sym typeface="+mn-ea"/>
              </a:rPr>
              <a:t>Template</a:t>
            </a:r>
            <a:endParaRPr lang="es-MX" altLang="es-ES" sz="2800" u="sng" spc="-100" dirty="0">
              <a:solidFill>
                <a:schemeClr val="tx2"/>
              </a:solidFill>
              <a:latin typeface="+mj-lt"/>
              <a:ea typeface="+mj-ea"/>
              <a:cs typeface="+mj-cs"/>
              <a:sym typeface="+mn-e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s-ES" sz="4400" b="1" dirty="0">
                <a:latin typeface="+mn-lt"/>
                <a:ea typeface="+mn-ea"/>
                <a:cs typeface="+mn-cs"/>
              </a:rPr>
              <a:t>Patrones de dise</a:t>
            </a:r>
            <a:r>
              <a:rPr lang="es-ES" sz="4400" b="1" dirty="0">
                <a:latin typeface="+mn-lt"/>
                <a:ea typeface="+mn-ea"/>
                <a:cs typeface="+mn-cs"/>
                <a:sym typeface="+mn-ea"/>
              </a:rPr>
              <a:t>ñ</a:t>
            </a:r>
            <a:r>
              <a:rPr lang="es-ES" sz="4400" b="1" dirty="0">
                <a:latin typeface="+mn-lt"/>
                <a:ea typeface="+mn-ea"/>
                <a:cs typeface="+mn-cs"/>
              </a:rPr>
              <a:t>o</a:t>
            </a:r>
            <a:r>
              <a:rPr lang="es-MX" altLang="es-ES" sz="4400" b="1" dirty="0">
                <a:latin typeface="+mn-lt"/>
                <a:ea typeface="+mn-ea"/>
                <a:cs typeface="+mn-cs"/>
              </a:rPr>
              <a:t> GOF</a:t>
            </a:r>
            <a:r>
              <a:rPr lang="es-ES" sz="4400" b="1" dirty="0">
                <a:latin typeface="+mn-lt"/>
                <a:ea typeface="+mn-ea"/>
                <a:cs typeface="+mn-cs"/>
              </a:rPr>
              <a:t>:</a:t>
            </a:r>
            <a:endParaRPr lang="es-ES" sz="4400" b="1" dirty="0">
              <a:latin typeface="+mn-lt"/>
              <a:ea typeface="+mn-ea"/>
              <a:cs typeface="+mn-cs"/>
            </a:endParaRPr>
          </a:p>
        </p:txBody>
      </p:sp>
      <p:sp>
        <p:nvSpPr>
          <p:cNvPr id="14" name="Shape 1"/>
          <p:cNvSpPr/>
          <p:nvPr/>
        </p:nvSpPr>
        <p:spPr>
          <a:xfrm>
            <a:off x="744855" y="2011243"/>
            <a:ext cx="478869" cy="478869"/>
          </a:xfrm>
          <a:prstGeom prst="roundRect">
            <a:avLst>
              <a:gd name="adj" fmla="val 6667"/>
            </a:avLst>
          </a:prstGeom>
          <a:solidFill>
            <a:srgbClr val="EAE8F3"/>
          </a:solidFill>
        </p:spPr>
      </p:sp>
      <p:sp>
        <p:nvSpPr>
          <p:cNvPr id="15" name="Text 2"/>
          <p:cNvSpPr/>
          <p:nvPr/>
        </p:nvSpPr>
        <p:spPr>
          <a:xfrm>
            <a:off x="913090" y="2091015"/>
            <a:ext cx="142399" cy="31920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dirty="0">
                <a:solidFill>
                  <a:srgbClr val="49495A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1</a:t>
            </a:r>
            <a:endParaRPr lang="en-US" sz="2500" dirty="0"/>
          </a:p>
        </p:txBody>
      </p:sp>
      <p:sp>
        <p:nvSpPr>
          <p:cNvPr id="16" name="Text 3"/>
          <p:cNvSpPr/>
          <p:nvPr/>
        </p:nvSpPr>
        <p:spPr>
          <a:xfrm>
            <a:off x="1436489" y="2011243"/>
            <a:ext cx="3020854" cy="33242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endParaRPr lang="en-US" sz="2050" dirty="0"/>
          </a:p>
        </p:txBody>
      </p:sp>
      <p:sp>
        <p:nvSpPr>
          <p:cNvPr id="18" name="Shape 5"/>
          <p:cNvSpPr/>
          <p:nvPr/>
        </p:nvSpPr>
        <p:spPr>
          <a:xfrm>
            <a:off x="744657" y="2966283"/>
            <a:ext cx="478869" cy="478869"/>
          </a:xfrm>
          <a:prstGeom prst="roundRect">
            <a:avLst>
              <a:gd name="adj" fmla="val 6667"/>
            </a:avLst>
          </a:prstGeom>
          <a:solidFill>
            <a:srgbClr val="EAE8F3"/>
          </a:solidFill>
        </p:spPr>
      </p:sp>
      <p:sp>
        <p:nvSpPr>
          <p:cNvPr id="19" name="Text 6"/>
          <p:cNvSpPr/>
          <p:nvPr/>
        </p:nvSpPr>
        <p:spPr>
          <a:xfrm>
            <a:off x="838121" y="3046055"/>
            <a:ext cx="196572" cy="31920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dirty="0">
                <a:solidFill>
                  <a:srgbClr val="49495A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2</a:t>
            </a:r>
            <a:endParaRPr lang="en-US" sz="2500" dirty="0"/>
          </a:p>
        </p:txBody>
      </p:sp>
      <p:sp>
        <p:nvSpPr>
          <p:cNvPr id="22" name="Shape 9"/>
          <p:cNvSpPr/>
          <p:nvPr/>
        </p:nvSpPr>
        <p:spPr>
          <a:xfrm>
            <a:off x="745093" y="3921323"/>
            <a:ext cx="478869" cy="478869"/>
          </a:xfrm>
          <a:prstGeom prst="roundRect">
            <a:avLst>
              <a:gd name="adj" fmla="val 6667"/>
            </a:avLst>
          </a:prstGeom>
          <a:solidFill>
            <a:srgbClr val="EAE8F3"/>
          </a:solidFill>
        </p:spPr>
      </p:sp>
      <p:sp>
        <p:nvSpPr>
          <p:cNvPr id="23" name="Text 10"/>
          <p:cNvSpPr/>
          <p:nvPr/>
        </p:nvSpPr>
        <p:spPr>
          <a:xfrm>
            <a:off x="858242" y="4001095"/>
            <a:ext cx="196572" cy="31920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dirty="0">
                <a:solidFill>
                  <a:srgbClr val="49495A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3</a:t>
            </a:r>
            <a:endParaRPr lang="en-US" sz="2500" dirty="0"/>
          </a:p>
        </p:txBody>
      </p:sp>
      <p:sp>
        <p:nvSpPr>
          <p:cNvPr id="24" name="Cuadro de texto 23"/>
          <p:cNvSpPr txBox="1"/>
          <p:nvPr/>
        </p:nvSpPr>
        <p:spPr>
          <a:xfrm>
            <a:off x="1436370" y="2042160"/>
            <a:ext cx="4064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s-MX" altLang="en-US" sz="2400" b="1"/>
              <a:t>P</a:t>
            </a:r>
            <a:r>
              <a:rPr lang="en-US" altLang="es-MX" sz="2400" b="1"/>
              <a:t>atr</a:t>
            </a:r>
            <a:r>
              <a:rPr lang="en-US" altLang="en-US" sz="2400" b="1"/>
              <a:t>ó</a:t>
            </a:r>
            <a:r>
              <a:rPr lang="en-US" altLang="es-MX" sz="2400" b="1"/>
              <a:t>n Decorador</a:t>
            </a:r>
            <a:endParaRPr lang="en-US" altLang="es-MX" sz="2400" b="1"/>
          </a:p>
        </p:txBody>
      </p:sp>
      <p:sp>
        <p:nvSpPr>
          <p:cNvPr id="27" name="Cuadro de texto 26"/>
          <p:cNvSpPr txBox="1"/>
          <p:nvPr/>
        </p:nvSpPr>
        <p:spPr>
          <a:xfrm>
            <a:off x="1436370" y="2997200"/>
            <a:ext cx="4064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en-US" altLang="es-MX" sz="2400" b="1"/>
              <a:t>Patrón Factory Method</a:t>
            </a:r>
            <a:endParaRPr lang="en-US" altLang="es-MX" sz="2400" b="1"/>
          </a:p>
        </p:txBody>
      </p:sp>
      <p:sp>
        <p:nvSpPr>
          <p:cNvPr id="28" name="Cuadro de texto 27"/>
          <p:cNvSpPr txBox="1"/>
          <p:nvPr/>
        </p:nvSpPr>
        <p:spPr>
          <a:xfrm>
            <a:off x="1436370" y="3985260"/>
            <a:ext cx="4064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en-US" altLang="es-MX" sz="2400" b="1"/>
              <a:t>Patrón Repository</a:t>
            </a:r>
            <a:endParaRPr lang="en-US" altLang="es-MX" sz="2400" b="1"/>
          </a:p>
        </p:txBody>
      </p:sp>
      <p:sp>
        <p:nvSpPr>
          <p:cNvPr id="29" name="Shape 9"/>
          <p:cNvSpPr/>
          <p:nvPr/>
        </p:nvSpPr>
        <p:spPr>
          <a:xfrm>
            <a:off x="750173" y="4769683"/>
            <a:ext cx="478869" cy="478869"/>
          </a:xfrm>
          <a:prstGeom prst="roundRect">
            <a:avLst>
              <a:gd name="adj" fmla="val 6667"/>
            </a:avLst>
          </a:prstGeom>
          <a:solidFill>
            <a:srgbClr val="EAE8F3"/>
          </a:solidFill>
        </p:spPr>
      </p:sp>
      <p:sp>
        <p:nvSpPr>
          <p:cNvPr id="30" name="Text 10"/>
          <p:cNvSpPr/>
          <p:nvPr/>
        </p:nvSpPr>
        <p:spPr>
          <a:xfrm>
            <a:off x="863322" y="4849455"/>
            <a:ext cx="196572" cy="319207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algn="ctr">
              <a:lnSpc>
                <a:spcPts val="2500"/>
              </a:lnSpc>
              <a:buClrTx/>
              <a:buSzTx/>
              <a:buFontTx/>
              <a:buNone/>
            </a:pPr>
            <a:r>
              <a:rPr lang="en-US" sz="2500" dirty="0">
                <a:solidFill>
                  <a:srgbClr val="49495A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4</a:t>
            </a:r>
            <a:endParaRPr lang="en-US" sz="2500" dirty="0">
              <a:solidFill>
                <a:srgbClr val="49495A"/>
              </a:solidFill>
              <a:latin typeface="Libre Baskerville" panose="02000000000000000000" pitchFamily="34" charset="0"/>
              <a:ea typeface="Libre Baskerville" panose="02000000000000000000" pitchFamily="34" charset="-122"/>
              <a:cs typeface="Libre Baskerville" panose="02000000000000000000" pitchFamily="34" charset="-120"/>
            </a:endParaRPr>
          </a:p>
        </p:txBody>
      </p:sp>
      <p:sp>
        <p:nvSpPr>
          <p:cNvPr id="31" name="Cuadro de texto 30"/>
          <p:cNvSpPr txBox="1"/>
          <p:nvPr/>
        </p:nvSpPr>
        <p:spPr>
          <a:xfrm>
            <a:off x="1527175" y="4849495"/>
            <a:ext cx="4064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en-US" altLang="es-MX" sz="2400" b="1"/>
              <a:t>Patrón Observer</a:t>
            </a:r>
            <a:endParaRPr lang="en-US" altLang="es-MX" sz="2400" b="1"/>
          </a:p>
        </p:txBody>
      </p:sp>
      <p:pic>
        <p:nvPicPr>
          <p:cNvPr id="32" name="Imagen 31" descr="Captura de pantalla 2025-03-02 2233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38065" y="1734185"/>
            <a:ext cx="7210425" cy="3856355"/>
          </a:xfrm>
          <a:prstGeom prst="rect">
            <a:avLst/>
          </a:prstGeom>
        </p:spPr>
      </p:pic>
      <p:sp>
        <p:nvSpPr>
          <p:cNvPr id="34" name="Flecha derecha 33"/>
          <p:cNvSpPr/>
          <p:nvPr/>
        </p:nvSpPr>
        <p:spPr>
          <a:xfrm>
            <a:off x="4109720" y="1983740"/>
            <a:ext cx="643255" cy="485775"/>
          </a:xfrm>
          <a:prstGeom prst="rightArrow">
            <a:avLst/>
          </a:prstGeom>
          <a:solidFill>
            <a:schemeClr val="tx1">
              <a:lumMod val="90000"/>
              <a:lumOff val="10000"/>
            </a:schemeClr>
          </a:solidFill>
          <a:ln>
            <a:solidFill>
              <a:schemeClr val="tx1">
                <a:lumMod val="90000"/>
                <a:lumOff val="1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s-MX" alt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s-ES" sz="4400" b="1" dirty="0">
                <a:latin typeface="+mn-lt"/>
                <a:ea typeface="+mn-ea"/>
                <a:cs typeface="+mn-cs"/>
              </a:rPr>
              <a:t>Patrones de dise</a:t>
            </a:r>
            <a:r>
              <a:rPr lang="es-ES" sz="4400" b="1" dirty="0">
                <a:latin typeface="+mn-lt"/>
                <a:ea typeface="+mn-ea"/>
                <a:cs typeface="+mn-cs"/>
                <a:sym typeface="+mn-ea"/>
              </a:rPr>
              <a:t>ñ</a:t>
            </a:r>
            <a:r>
              <a:rPr lang="es-ES" sz="4400" b="1" dirty="0">
                <a:latin typeface="+mn-lt"/>
                <a:ea typeface="+mn-ea"/>
                <a:cs typeface="+mn-cs"/>
              </a:rPr>
              <a:t>o</a:t>
            </a:r>
            <a:r>
              <a:rPr lang="es-MX" altLang="es-ES" sz="4400" b="1" dirty="0">
                <a:latin typeface="+mn-lt"/>
                <a:ea typeface="+mn-ea"/>
                <a:cs typeface="+mn-cs"/>
              </a:rPr>
              <a:t> GRASP</a:t>
            </a:r>
            <a:r>
              <a:rPr lang="es-ES" sz="4400" b="1" dirty="0">
                <a:latin typeface="+mn-lt"/>
                <a:ea typeface="+mn-ea"/>
                <a:cs typeface="+mn-cs"/>
              </a:rPr>
              <a:t>:</a:t>
            </a:r>
            <a:endParaRPr lang="es-ES" sz="4400" b="1" dirty="0">
              <a:latin typeface="+mn-lt"/>
              <a:ea typeface="+mn-ea"/>
              <a:cs typeface="+mn-cs"/>
            </a:endParaRPr>
          </a:p>
        </p:txBody>
      </p:sp>
      <p:sp>
        <p:nvSpPr>
          <p:cNvPr id="14" name="Shape 1"/>
          <p:cNvSpPr/>
          <p:nvPr/>
        </p:nvSpPr>
        <p:spPr>
          <a:xfrm>
            <a:off x="744855" y="2011243"/>
            <a:ext cx="478869" cy="478869"/>
          </a:xfrm>
          <a:prstGeom prst="roundRect">
            <a:avLst>
              <a:gd name="adj" fmla="val 6667"/>
            </a:avLst>
          </a:prstGeom>
          <a:solidFill>
            <a:srgbClr val="EAE8F3"/>
          </a:solidFill>
        </p:spPr>
      </p:sp>
      <p:sp>
        <p:nvSpPr>
          <p:cNvPr id="15" name="Text 2"/>
          <p:cNvSpPr/>
          <p:nvPr/>
        </p:nvSpPr>
        <p:spPr>
          <a:xfrm>
            <a:off x="913090" y="2091015"/>
            <a:ext cx="142399" cy="31920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dirty="0">
                <a:solidFill>
                  <a:srgbClr val="49495A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1</a:t>
            </a:r>
            <a:endParaRPr lang="en-US" sz="2500" dirty="0"/>
          </a:p>
        </p:txBody>
      </p:sp>
      <p:sp>
        <p:nvSpPr>
          <p:cNvPr id="16" name="Text 3"/>
          <p:cNvSpPr/>
          <p:nvPr/>
        </p:nvSpPr>
        <p:spPr>
          <a:xfrm>
            <a:off x="1436489" y="2011243"/>
            <a:ext cx="3020854" cy="33242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endParaRPr lang="en-US" sz="2050" dirty="0"/>
          </a:p>
        </p:txBody>
      </p:sp>
      <p:sp>
        <p:nvSpPr>
          <p:cNvPr id="18" name="Shape 5"/>
          <p:cNvSpPr/>
          <p:nvPr/>
        </p:nvSpPr>
        <p:spPr>
          <a:xfrm>
            <a:off x="744657" y="2966283"/>
            <a:ext cx="478869" cy="478869"/>
          </a:xfrm>
          <a:prstGeom prst="roundRect">
            <a:avLst>
              <a:gd name="adj" fmla="val 6667"/>
            </a:avLst>
          </a:prstGeom>
          <a:solidFill>
            <a:srgbClr val="EAE8F3"/>
          </a:solidFill>
        </p:spPr>
      </p:sp>
      <p:sp>
        <p:nvSpPr>
          <p:cNvPr id="19" name="Text 6"/>
          <p:cNvSpPr/>
          <p:nvPr/>
        </p:nvSpPr>
        <p:spPr>
          <a:xfrm>
            <a:off x="838121" y="3046055"/>
            <a:ext cx="196572" cy="31920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dirty="0">
                <a:solidFill>
                  <a:srgbClr val="49495A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2</a:t>
            </a:r>
            <a:endParaRPr lang="en-US" sz="2500" dirty="0"/>
          </a:p>
        </p:txBody>
      </p:sp>
      <p:sp>
        <p:nvSpPr>
          <p:cNvPr id="22" name="Shape 9"/>
          <p:cNvSpPr/>
          <p:nvPr/>
        </p:nvSpPr>
        <p:spPr>
          <a:xfrm>
            <a:off x="745093" y="3921323"/>
            <a:ext cx="478869" cy="478869"/>
          </a:xfrm>
          <a:prstGeom prst="roundRect">
            <a:avLst>
              <a:gd name="adj" fmla="val 6667"/>
            </a:avLst>
          </a:prstGeom>
          <a:solidFill>
            <a:srgbClr val="EAE8F3"/>
          </a:solidFill>
        </p:spPr>
      </p:sp>
      <p:sp>
        <p:nvSpPr>
          <p:cNvPr id="23" name="Text 10"/>
          <p:cNvSpPr/>
          <p:nvPr/>
        </p:nvSpPr>
        <p:spPr>
          <a:xfrm>
            <a:off x="858242" y="4001095"/>
            <a:ext cx="196572" cy="31920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dirty="0">
                <a:solidFill>
                  <a:srgbClr val="49495A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3</a:t>
            </a:r>
            <a:endParaRPr lang="en-US" sz="2500" dirty="0"/>
          </a:p>
        </p:txBody>
      </p:sp>
      <p:sp>
        <p:nvSpPr>
          <p:cNvPr id="24" name="Cuadro de texto 23"/>
          <p:cNvSpPr txBox="1"/>
          <p:nvPr/>
        </p:nvSpPr>
        <p:spPr>
          <a:xfrm>
            <a:off x="1436370" y="2042160"/>
            <a:ext cx="4064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s-MX" altLang="en-US" sz="2400" b="1"/>
              <a:t>P</a:t>
            </a:r>
            <a:r>
              <a:rPr lang="en-US" altLang="es-MX" sz="2400" b="1"/>
              <a:t>atr</a:t>
            </a:r>
            <a:r>
              <a:rPr lang="en-US" altLang="en-US" sz="2400" b="1"/>
              <a:t>ó</a:t>
            </a:r>
            <a:r>
              <a:rPr lang="en-US" altLang="es-MX" sz="2400" b="1"/>
              <a:t>n Creador</a:t>
            </a:r>
            <a:endParaRPr lang="en-US" altLang="es-MX" sz="2400" b="1"/>
          </a:p>
        </p:txBody>
      </p:sp>
      <p:sp>
        <p:nvSpPr>
          <p:cNvPr id="27" name="Cuadro de texto 26"/>
          <p:cNvSpPr txBox="1"/>
          <p:nvPr/>
        </p:nvSpPr>
        <p:spPr>
          <a:xfrm>
            <a:off x="1436370" y="2997200"/>
            <a:ext cx="4064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en-US" altLang="es-MX" sz="2400" b="1"/>
              <a:t>Patrón Bajo Acoplamiento</a:t>
            </a:r>
            <a:endParaRPr lang="en-US" altLang="es-MX" sz="2400" b="1"/>
          </a:p>
        </p:txBody>
      </p:sp>
      <p:sp>
        <p:nvSpPr>
          <p:cNvPr id="28" name="Cuadro de texto 27"/>
          <p:cNvSpPr txBox="1"/>
          <p:nvPr/>
        </p:nvSpPr>
        <p:spPr>
          <a:xfrm>
            <a:off x="1436370" y="3985260"/>
            <a:ext cx="4064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en-US" altLang="es-MX" sz="2400" b="1"/>
              <a:t>Patrón Alta Cohesi</a:t>
            </a:r>
            <a:r>
              <a:rPr lang="en-US" altLang="en-US" sz="2400" b="1"/>
              <a:t>ó</a:t>
            </a:r>
            <a:r>
              <a:rPr lang="en-US" altLang="es-MX" sz="2400" b="1"/>
              <a:t>n</a:t>
            </a:r>
            <a:endParaRPr lang="en-US" altLang="es-MX" sz="2400" b="1"/>
          </a:p>
        </p:txBody>
      </p:sp>
      <p:pic>
        <p:nvPicPr>
          <p:cNvPr id="3" name="Imagen 2" descr="Captura de pantalla 2025-03-02 22315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20970" y="1455420"/>
            <a:ext cx="6971030" cy="4794885"/>
          </a:xfrm>
          <a:prstGeom prst="rect">
            <a:avLst/>
          </a:prstGeom>
        </p:spPr>
      </p:pic>
      <p:sp>
        <p:nvSpPr>
          <p:cNvPr id="34" name="Flecha derecha 33"/>
          <p:cNvSpPr/>
          <p:nvPr/>
        </p:nvSpPr>
        <p:spPr>
          <a:xfrm>
            <a:off x="4109720" y="1983740"/>
            <a:ext cx="791845" cy="485775"/>
          </a:xfrm>
          <a:prstGeom prst="rightArrow">
            <a:avLst/>
          </a:prstGeom>
          <a:solidFill>
            <a:schemeClr val="tx1">
              <a:lumMod val="90000"/>
              <a:lumOff val="10000"/>
            </a:schemeClr>
          </a:solidFill>
          <a:ln>
            <a:solidFill>
              <a:schemeClr val="tx1">
                <a:lumMod val="90000"/>
                <a:lumOff val="1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s-MX" alt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9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4" name="Gráfico 648"/>
          <p:cNvSpPr/>
          <p:nvPr/>
        </p:nvSpPr>
        <p:spPr>
          <a:xfrm>
            <a:off x="3892905" y="2782925"/>
            <a:ext cx="390450" cy="390450"/>
          </a:xfrm>
          <a:custGeom>
            <a:avLst/>
            <a:gdLst>
              <a:gd name="connsiteX0" fmla="*/ 190500 w 190500"/>
              <a:gd name="connsiteY0" fmla="*/ 49911 h 190500"/>
              <a:gd name="connsiteX1" fmla="*/ 189793 w 190500"/>
              <a:gd name="connsiteY1" fmla="*/ 46254 h 190500"/>
              <a:gd name="connsiteX2" fmla="*/ 187738 w 190500"/>
              <a:gd name="connsiteY2" fmla="*/ 43148 h 190500"/>
              <a:gd name="connsiteX3" fmla="*/ 147352 w 190500"/>
              <a:gd name="connsiteY3" fmla="*/ 2762 h 190500"/>
              <a:gd name="connsiteX4" fmla="*/ 144246 w 190500"/>
              <a:gd name="connsiteY4" fmla="*/ 707 h 190500"/>
              <a:gd name="connsiteX5" fmla="*/ 140589 w 190500"/>
              <a:gd name="connsiteY5" fmla="*/ 0 h 190500"/>
              <a:gd name="connsiteX6" fmla="*/ 136932 w 190500"/>
              <a:gd name="connsiteY6" fmla="*/ 707 h 190500"/>
              <a:gd name="connsiteX7" fmla="*/ 133826 w 190500"/>
              <a:gd name="connsiteY7" fmla="*/ 2762 h 190500"/>
              <a:gd name="connsiteX8" fmla="*/ 106870 w 190500"/>
              <a:gd name="connsiteY8" fmla="*/ 29718 h 190500"/>
              <a:gd name="connsiteX9" fmla="*/ 2762 w 190500"/>
              <a:gd name="connsiteY9" fmla="*/ 133826 h 190500"/>
              <a:gd name="connsiteX10" fmla="*/ 707 w 190500"/>
              <a:gd name="connsiteY10" fmla="*/ 136932 h 190500"/>
              <a:gd name="connsiteX11" fmla="*/ 0 w 190500"/>
              <a:gd name="connsiteY11" fmla="*/ 140589 h 190500"/>
              <a:gd name="connsiteX12" fmla="*/ 0 w 190500"/>
              <a:gd name="connsiteY12" fmla="*/ 180975 h 190500"/>
              <a:gd name="connsiteX13" fmla="*/ 2790 w 190500"/>
              <a:gd name="connsiteY13" fmla="*/ 187710 h 190500"/>
              <a:gd name="connsiteX14" fmla="*/ 9525 w 190500"/>
              <a:gd name="connsiteY14" fmla="*/ 190500 h 190500"/>
              <a:gd name="connsiteX15" fmla="*/ 49911 w 190500"/>
              <a:gd name="connsiteY15" fmla="*/ 190500 h 190500"/>
              <a:gd name="connsiteX16" fmla="*/ 53824 w 190500"/>
              <a:gd name="connsiteY16" fmla="*/ 189888 h 190500"/>
              <a:gd name="connsiteX17" fmla="*/ 57150 w 190500"/>
              <a:gd name="connsiteY17" fmla="*/ 187738 h 190500"/>
              <a:gd name="connsiteX18" fmla="*/ 160687 w 190500"/>
              <a:gd name="connsiteY18" fmla="*/ 83629 h 190500"/>
              <a:gd name="connsiteX19" fmla="*/ 187738 w 190500"/>
              <a:gd name="connsiteY19" fmla="*/ 57150 h 190500"/>
              <a:gd name="connsiteX20" fmla="*/ 189833 w 190500"/>
              <a:gd name="connsiteY20" fmla="*/ 54007 h 190500"/>
              <a:gd name="connsiteX21" fmla="*/ 189833 w 190500"/>
              <a:gd name="connsiteY21" fmla="*/ 51721 h 190500"/>
              <a:gd name="connsiteX22" fmla="*/ 189833 w 190500"/>
              <a:gd name="connsiteY22" fmla="*/ 50387 h 190500"/>
              <a:gd name="connsiteX23" fmla="*/ 190500 w 190500"/>
              <a:gd name="connsiteY23" fmla="*/ 49911 h 190500"/>
              <a:gd name="connsiteX24" fmla="*/ 46006 w 190500"/>
              <a:gd name="connsiteY24" fmla="*/ 171450 h 190500"/>
              <a:gd name="connsiteX25" fmla="*/ 19050 w 190500"/>
              <a:gd name="connsiteY25" fmla="*/ 171450 h 190500"/>
              <a:gd name="connsiteX26" fmla="*/ 19050 w 190500"/>
              <a:gd name="connsiteY26" fmla="*/ 144494 h 190500"/>
              <a:gd name="connsiteX27" fmla="*/ 113633 w 190500"/>
              <a:gd name="connsiteY27" fmla="*/ 49911 h 190500"/>
              <a:gd name="connsiteX28" fmla="*/ 140589 w 190500"/>
              <a:gd name="connsiteY28" fmla="*/ 76867 h 190500"/>
              <a:gd name="connsiteX29" fmla="*/ 46006 w 190500"/>
              <a:gd name="connsiteY29" fmla="*/ 171450 h 190500"/>
              <a:gd name="connsiteX30" fmla="*/ 154019 w 190500"/>
              <a:gd name="connsiteY30" fmla="*/ 63437 h 190500"/>
              <a:gd name="connsiteX31" fmla="*/ 127063 w 190500"/>
              <a:gd name="connsiteY31" fmla="*/ 36481 h 190500"/>
              <a:gd name="connsiteX32" fmla="*/ 140589 w 190500"/>
              <a:gd name="connsiteY32" fmla="*/ 23051 h 190500"/>
              <a:gd name="connsiteX33" fmla="*/ 167449 w 190500"/>
              <a:gd name="connsiteY33" fmla="*/ 49911 h 190500"/>
              <a:gd name="connsiteX34" fmla="*/ 154019 w 190500"/>
              <a:gd name="connsiteY34" fmla="*/ 63437 h 19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90500" h="190500">
                <a:moveTo>
                  <a:pt x="190500" y="49911"/>
                </a:moveTo>
                <a:cubicBezTo>
                  <a:pt x="190508" y="48658"/>
                  <a:pt x="190268" y="47415"/>
                  <a:pt x="189793" y="46254"/>
                </a:cubicBezTo>
                <a:cubicBezTo>
                  <a:pt x="189319" y="45094"/>
                  <a:pt x="188621" y="44038"/>
                  <a:pt x="187738" y="43148"/>
                </a:cubicBezTo>
                <a:lnTo>
                  <a:pt x="147352" y="2762"/>
                </a:lnTo>
                <a:cubicBezTo>
                  <a:pt x="146462" y="1880"/>
                  <a:pt x="145407" y="1181"/>
                  <a:pt x="144246" y="707"/>
                </a:cubicBezTo>
                <a:cubicBezTo>
                  <a:pt x="143085" y="233"/>
                  <a:pt x="141842" y="-7"/>
                  <a:pt x="140589" y="0"/>
                </a:cubicBezTo>
                <a:cubicBezTo>
                  <a:pt x="139335" y="-7"/>
                  <a:pt x="138092" y="233"/>
                  <a:pt x="136932" y="707"/>
                </a:cubicBezTo>
                <a:cubicBezTo>
                  <a:pt x="135772" y="1181"/>
                  <a:pt x="134717" y="1880"/>
                  <a:pt x="133826" y="2762"/>
                </a:cubicBezTo>
                <a:lnTo>
                  <a:pt x="106870" y="29718"/>
                </a:lnTo>
                <a:lnTo>
                  <a:pt x="2762" y="133826"/>
                </a:lnTo>
                <a:cubicBezTo>
                  <a:pt x="1880" y="134717"/>
                  <a:pt x="1181" y="135772"/>
                  <a:pt x="707" y="136932"/>
                </a:cubicBezTo>
                <a:cubicBezTo>
                  <a:pt x="233" y="138092"/>
                  <a:pt x="-7" y="139335"/>
                  <a:pt x="0" y="140589"/>
                </a:cubicBezTo>
                <a:lnTo>
                  <a:pt x="0" y="180975"/>
                </a:lnTo>
                <a:cubicBezTo>
                  <a:pt x="0" y="183501"/>
                  <a:pt x="1004" y="185924"/>
                  <a:pt x="2790" y="187710"/>
                </a:cubicBezTo>
                <a:cubicBezTo>
                  <a:pt x="4576" y="189497"/>
                  <a:pt x="6999" y="190500"/>
                  <a:pt x="9525" y="190500"/>
                </a:cubicBezTo>
                <a:lnTo>
                  <a:pt x="49911" y="190500"/>
                </a:lnTo>
                <a:cubicBezTo>
                  <a:pt x="51244" y="190572"/>
                  <a:pt x="52577" y="190364"/>
                  <a:pt x="53824" y="189888"/>
                </a:cubicBezTo>
                <a:cubicBezTo>
                  <a:pt x="55071" y="189412"/>
                  <a:pt x="56204" y="188680"/>
                  <a:pt x="57150" y="187738"/>
                </a:cubicBezTo>
                <a:lnTo>
                  <a:pt x="160687" y="83629"/>
                </a:lnTo>
                <a:lnTo>
                  <a:pt x="187738" y="57150"/>
                </a:lnTo>
                <a:cubicBezTo>
                  <a:pt x="188607" y="56227"/>
                  <a:pt x="189316" y="55164"/>
                  <a:pt x="189833" y="54007"/>
                </a:cubicBezTo>
                <a:cubicBezTo>
                  <a:pt x="189926" y="53248"/>
                  <a:pt x="189926" y="52480"/>
                  <a:pt x="189833" y="51721"/>
                </a:cubicBezTo>
                <a:cubicBezTo>
                  <a:pt x="189878" y="51278"/>
                  <a:pt x="189878" y="50831"/>
                  <a:pt x="189833" y="50387"/>
                </a:cubicBezTo>
                <a:lnTo>
                  <a:pt x="190500" y="49911"/>
                </a:lnTo>
                <a:close/>
                <a:moveTo>
                  <a:pt x="46006" y="171450"/>
                </a:moveTo>
                <a:lnTo>
                  <a:pt x="19050" y="171450"/>
                </a:lnTo>
                <a:lnTo>
                  <a:pt x="19050" y="144494"/>
                </a:lnTo>
                <a:lnTo>
                  <a:pt x="113633" y="49911"/>
                </a:lnTo>
                <a:lnTo>
                  <a:pt x="140589" y="76867"/>
                </a:lnTo>
                <a:lnTo>
                  <a:pt x="46006" y="171450"/>
                </a:lnTo>
                <a:close/>
                <a:moveTo>
                  <a:pt x="154019" y="63437"/>
                </a:moveTo>
                <a:lnTo>
                  <a:pt x="127063" y="36481"/>
                </a:lnTo>
                <a:lnTo>
                  <a:pt x="140589" y="23051"/>
                </a:lnTo>
                <a:lnTo>
                  <a:pt x="167449" y="49911"/>
                </a:lnTo>
                <a:lnTo>
                  <a:pt x="154019" y="63437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p>
            <a:endParaRPr lang="en-US"/>
          </a:p>
        </p:txBody>
      </p:sp>
      <p:sp>
        <p:nvSpPr>
          <p:cNvPr id="1048685" name="Rectángulo 2"/>
          <p:cNvSpPr/>
          <p:nvPr/>
        </p:nvSpPr>
        <p:spPr>
          <a:xfrm>
            <a:off x="874974" y="485301"/>
            <a:ext cx="5693410" cy="768350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es-ES" sz="4400" b="1" dirty="0"/>
              <a:t>Modelo de despliegue</a:t>
            </a:r>
            <a:endParaRPr lang="es-ES" sz="4400" b="1" dirty="0"/>
          </a:p>
        </p:txBody>
      </p:sp>
      <p:pic>
        <p:nvPicPr>
          <p:cNvPr id="7" name="Imagen 7" descr="Captura de pantalla 2025-02-23 10005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4970" y="1384300"/>
            <a:ext cx="10733405" cy="343090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s-MX" altLang="en-US" sz="3200" b="1"/>
              <a:t>Estrategia de pruebas</a:t>
            </a:r>
            <a:endParaRPr lang="es-MX" altLang="en-US" sz="3200" b="1"/>
          </a:p>
        </p:txBody>
      </p:sp>
      <p:graphicFrame>
        <p:nvGraphicFramePr>
          <p:cNvPr id="11" name="Diagram 4"/>
          <p:cNvGraphicFramePr/>
          <p:nvPr/>
        </p:nvGraphicFramePr>
        <p:xfrm>
          <a:off x="0" y="1678414"/>
          <a:ext cx="123444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pic>
        <p:nvPicPr>
          <p:cNvPr id="12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5575" y="1678305"/>
            <a:ext cx="2051050" cy="179578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4" name="Título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s-MX" sz="4400" b="1" dirty="0">
                <a:latin typeface="Arial" panose="020B0604020202020204" pitchFamily="34" charset="0"/>
                <a:cs typeface="Arial" panose="020B0604020202020204" pitchFamily="34" charset="0"/>
              </a:rPr>
              <a:t>Introducción</a:t>
            </a:r>
            <a:endParaRPr lang="en-US" sz="4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97156" name="Picture 2" descr="F:\JOSE LUIS OJO\PTT\OIP (1).jfif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1017375" y="1189771"/>
            <a:ext cx="2674960" cy="1879183"/>
          </a:xfrm>
          <a:prstGeom prst="rect">
            <a:avLst/>
          </a:prstGeom>
          <a:noFill/>
        </p:spPr>
      </p:pic>
      <p:sp>
        <p:nvSpPr>
          <p:cNvPr id="1048616" name="Rectangle 27"/>
          <p:cNvSpPr/>
          <p:nvPr/>
        </p:nvSpPr>
        <p:spPr>
          <a:xfrm rot="19680000">
            <a:off x="4028440" y="2712720"/>
            <a:ext cx="2771140" cy="506730"/>
          </a:xfrm>
          <a:prstGeom prst="rect">
            <a:avLst/>
          </a:prstGeom>
        </p:spPr>
        <p:txBody>
          <a:bodyPr wrap="square">
            <a:noAutofit/>
          </a:bodyPr>
          <a:p>
            <a:r>
              <a:rPr lang="es-MX" altLang="es-E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Enfocada </a:t>
            </a:r>
            <a:endParaRPr lang="es-MX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97158" name="Picture 2" descr="F:\JOSE LUIS OJO\PTT\descarga (12).jf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79490" y="1071245"/>
            <a:ext cx="2778125" cy="1878330"/>
          </a:xfrm>
          <a:prstGeom prst="rect">
            <a:avLst/>
          </a:prstGeom>
          <a:noFill/>
        </p:spPr>
      </p:pic>
      <p:sp>
        <p:nvSpPr>
          <p:cNvPr id="1048617" name="Cuadro de texto 1"/>
          <p:cNvSpPr txBox="1"/>
          <p:nvPr/>
        </p:nvSpPr>
        <p:spPr>
          <a:xfrm>
            <a:off x="4079240" y="1401445"/>
            <a:ext cx="1684020" cy="6711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/>
            <a:r>
              <a:rPr lang="es-MX" alt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Mediante</a:t>
            </a:r>
            <a:endParaRPr lang="es-MX" altLang="en-US" sz="24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1048619" name="Flecha hacia abajo 4"/>
          <p:cNvSpPr/>
          <p:nvPr/>
        </p:nvSpPr>
        <p:spPr>
          <a:xfrm rot="16200000">
            <a:off x="4519295" y="1400810"/>
            <a:ext cx="555625" cy="1219200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s-ES" altLang="en-US"/>
          </a:p>
        </p:txBody>
      </p:sp>
      <p:sp>
        <p:nvSpPr>
          <p:cNvPr id="1048620" name="Flecha izquierda 5"/>
          <p:cNvSpPr/>
          <p:nvPr/>
        </p:nvSpPr>
        <p:spPr>
          <a:xfrm rot="19680000">
            <a:off x="4530090" y="3299460"/>
            <a:ext cx="1499235" cy="619125"/>
          </a:xfrm>
          <a:prstGeom prst="lef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s-ES" altLang="en-US"/>
          </a:p>
        </p:txBody>
      </p:sp>
      <p:pic>
        <p:nvPicPr>
          <p:cNvPr id="2" name="Imagen 1" descr="Figura-1-Ciclo-de-gestion-por-procesos"/>
          <p:cNvPicPr>
            <a:picLocks noChangeAspect="1"/>
          </p:cNvPicPr>
          <p:nvPr/>
        </p:nvPicPr>
        <p:blipFill>
          <a:blip r:embed="rId3"/>
          <a:srcRect r="53357"/>
          <a:stretch>
            <a:fillRect/>
          </a:stretch>
        </p:blipFill>
        <p:spPr>
          <a:xfrm>
            <a:off x="1168400" y="3915410"/>
            <a:ext cx="3108325" cy="2320290"/>
          </a:xfrm>
          <a:prstGeom prst="rect">
            <a:avLst/>
          </a:prstGeom>
        </p:spPr>
      </p:pic>
      <p:sp>
        <p:nvSpPr>
          <p:cNvPr id="3" name="Flecha izquierda 5"/>
          <p:cNvSpPr/>
          <p:nvPr/>
        </p:nvSpPr>
        <p:spPr>
          <a:xfrm rot="10800000">
            <a:off x="5422265" y="5329555"/>
            <a:ext cx="1280160" cy="619125"/>
          </a:xfrm>
          <a:prstGeom prst="lef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s-ES" altLang="en-US"/>
          </a:p>
        </p:txBody>
      </p:sp>
      <p:pic>
        <p:nvPicPr>
          <p:cNvPr id="6" name="Marcador de posición de imagen 5" descr="optimizacion_funciones"/>
          <p:cNvPicPr>
            <a:picLocks noChangeAspect="1"/>
          </p:cNvPicPr>
          <p:nvPr>
            <p:ph type="pic" sz="quarter" idx="10"/>
          </p:nvPr>
        </p:nvPicPr>
        <p:blipFill>
          <a:blip r:embed="rId4"/>
          <a:stretch>
            <a:fillRect/>
          </a:stretch>
        </p:blipFill>
        <p:spPr>
          <a:xfrm>
            <a:off x="7847965" y="4521835"/>
            <a:ext cx="3094355" cy="2110105"/>
          </a:xfrm>
          <a:prstGeom prst="rect">
            <a:avLst/>
          </a:prstGeom>
        </p:spPr>
      </p:pic>
      <p:sp>
        <p:nvSpPr>
          <p:cNvPr id="5" name="Cuadro de texto 4"/>
          <p:cNvSpPr txBox="1"/>
          <p:nvPr/>
        </p:nvSpPr>
        <p:spPr>
          <a:xfrm>
            <a:off x="5251450" y="4929505"/>
            <a:ext cx="4064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s-MX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Permite</a:t>
            </a:r>
            <a:endParaRPr lang="es-MX" sz="24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altLang="en-US" b="1">
                <a:sym typeface="+mn-ea"/>
              </a:rPr>
              <a:t>Estrategia de pruebas</a:t>
            </a:r>
            <a:endParaRPr lang="es-MX" dirty="0"/>
          </a:p>
        </p:txBody>
      </p:sp>
      <p:sp>
        <p:nvSpPr>
          <p:cNvPr id="4" name="TextBox 3"/>
          <p:cNvSpPr txBox="1"/>
          <p:nvPr/>
        </p:nvSpPr>
        <p:spPr>
          <a:xfrm>
            <a:off x="9538855" y="-28169"/>
            <a:ext cx="1066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UCi</a:t>
            </a:r>
            <a:endParaRPr lang="es-MX" sz="2400" dirty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14" name="Content Placeholder 12"/>
          <p:cNvSpPr txBox="1"/>
          <p:nvPr/>
        </p:nvSpPr>
        <p:spPr>
          <a:xfrm>
            <a:off x="2007359" y="2267803"/>
            <a:ext cx="8229600" cy="53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MX" dirty="0"/>
          </a:p>
        </p:txBody>
      </p:sp>
      <p:graphicFrame>
        <p:nvGraphicFramePr>
          <p:cNvPr id="5" name="Diagram 4"/>
          <p:cNvGraphicFramePr/>
          <p:nvPr/>
        </p:nvGraphicFramePr>
        <p:xfrm>
          <a:off x="263525" y="1524109"/>
          <a:ext cx="123444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s-MX" altLang="en-US" b="1"/>
              <a:t>Pruebas de integracion(selenium)</a:t>
            </a:r>
            <a:endParaRPr lang="es-MX" altLang="en-US" b="1"/>
          </a:p>
        </p:txBody>
      </p:sp>
      <p:graphicFrame>
        <p:nvGraphicFramePr>
          <p:cNvPr id="4" name="Chart 3"/>
          <p:cNvGraphicFramePr/>
          <p:nvPr/>
        </p:nvGraphicFramePr>
        <p:xfrm>
          <a:off x="872490" y="1964690"/>
          <a:ext cx="7690485" cy="4826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s-MX" altLang="en-US" b="1">
                <a:sym typeface="+mn-ea"/>
              </a:rPr>
              <a:t>Pruebas unitarias(caja blanca)</a:t>
            </a:r>
            <a:endParaRPr lang="es-MX" altLang="en-US"/>
          </a:p>
        </p:txBody>
      </p:sp>
      <p:graphicFrame>
        <p:nvGraphicFramePr>
          <p:cNvPr id="4" name="Chart 3"/>
          <p:cNvGraphicFramePr/>
          <p:nvPr/>
        </p:nvGraphicFramePr>
        <p:xfrm>
          <a:off x="1333303" y="1600200"/>
          <a:ext cx="8991600" cy="4876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4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s-MX" sz="4400" b="1">
                <a:sym typeface="+mn-ea"/>
              </a:rPr>
              <a:t> </a:t>
            </a:r>
            <a:r>
              <a:rPr lang="es-MX" altLang="en-US" sz="4400" b="1">
                <a:sym typeface="+mn-ea"/>
              </a:rPr>
              <a:t>C</a:t>
            </a:r>
            <a:r>
              <a:rPr lang="en-US" altLang="es-MX" sz="4400" b="1">
                <a:sym typeface="+mn-ea"/>
              </a:rPr>
              <a:t>onclusi</a:t>
            </a:r>
            <a:r>
              <a:rPr lang="es-MX" altLang="en-US" sz="4400" b="1">
                <a:sym typeface="+mn-ea"/>
              </a:rPr>
              <a:t>ones:</a:t>
            </a:r>
            <a:endParaRPr lang="es-MX" altLang="en-US" sz="4400" b="1" dirty="0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1048585" name="Rectangle 3"/>
          <p:cNvSpPr/>
          <p:nvPr/>
        </p:nvSpPr>
        <p:spPr>
          <a:xfrm>
            <a:off x="365760" y="1297940"/>
            <a:ext cx="9611360" cy="4493260"/>
          </a:xfrm>
          <a:prstGeom prst="rect">
            <a:avLst/>
          </a:prstGeom>
        </p:spPr>
        <p:txBody>
          <a:bodyPr wrap="square">
            <a:noAutofit/>
          </a:bodyPr>
          <a:p>
            <a:pPr lvl="0" indent="0">
              <a:buFont typeface="Wingdings" panose="05000000000000000000" charset="0"/>
              <a:buNone/>
            </a:pPr>
            <a:endParaRPr lang="es-E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97153" name="Gráfico 5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9977120" y="4644390"/>
            <a:ext cx="2101215" cy="1825625"/>
          </a:xfrm>
          <a:prstGeom prst="rect">
            <a:avLst/>
          </a:prstGeom>
        </p:spPr>
      </p:pic>
      <p:sp>
        <p:nvSpPr>
          <p:cNvPr id="2" name="Cuadro de texto 1"/>
          <p:cNvSpPr txBox="1"/>
          <p:nvPr/>
        </p:nvSpPr>
        <p:spPr>
          <a:xfrm>
            <a:off x="1113155" y="1767840"/>
            <a:ext cx="8317865" cy="65036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342900" indent="-342900">
              <a:buFont typeface="Wingdings" panose="05000000000000000000" charset="0"/>
              <a:buChar char="ü"/>
            </a:pPr>
            <a:r>
              <a:rPr lang="es-MX" altLang="es-ES" sz="2000" b="1" dirty="0">
                <a:sym typeface="+mn-ea"/>
              </a:rPr>
              <a:t>Los</a:t>
            </a:r>
            <a:r>
              <a:rPr lang="es-ES" sz="2000" b="1" dirty="0">
                <a:sym typeface="+mn-ea"/>
              </a:rPr>
              <a:t> fundamentos teóricos y metodológicos</a:t>
            </a:r>
            <a:r>
              <a:rPr lang="es-MX" altLang="es-ES" sz="2000" b="1" dirty="0">
                <a:sym typeface="+mn-ea"/>
              </a:rPr>
              <a:t> establecidos permitieron </a:t>
            </a:r>
            <a:r>
              <a:rPr lang="es-ES" sz="2000" b="1" dirty="0">
                <a:sym typeface="+mn-ea"/>
              </a:rPr>
              <a:t> </a:t>
            </a:r>
            <a:r>
              <a:rPr lang="es-MX" altLang="es-ES" sz="2000" b="1" dirty="0">
                <a:sym typeface="+mn-ea"/>
              </a:rPr>
              <a:t>la correcta definici</a:t>
            </a:r>
            <a:r>
              <a:rPr lang="en-US" altLang="en-US" sz="2000" b="1">
                <a:sym typeface="+mn-ea"/>
              </a:rPr>
              <a:t>ó</a:t>
            </a:r>
            <a:r>
              <a:rPr lang="es-MX" altLang="es-ES" sz="2000" b="1" dirty="0">
                <a:sym typeface="+mn-ea"/>
              </a:rPr>
              <a:t>n y estudio de la problem</a:t>
            </a:r>
            <a:r>
              <a:rPr lang="es-MX" sz="2000" b="1" dirty="0">
                <a:latin typeface="Arial" panose="020B0604020202020204" pitchFamily="34" charset="0"/>
                <a:sym typeface="+mn-ea"/>
              </a:rPr>
              <a:t>á</a:t>
            </a:r>
            <a:r>
              <a:rPr lang="es-MX" altLang="es-ES" sz="2000" b="1" dirty="0">
                <a:sym typeface="+mn-ea"/>
              </a:rPr>
              <a:t>tica</a:t>
            </a:r>
            <a:r>
              <a:rPr lang="es-MX" altLang="en-US" sz="2000" b="1">
                <a:sym typeface="+mn-ea"/>
              </a:rPr>
              <a:t>.</a:t>
            </a:r>
            <a:endParaRPr lang="es-MX" altLang="en-US" sz="2000" b="1">
              <a:sym typeface="+mn-ea"/>
            </a:endParaRPr>
          </a:p>
          <a:p>
            <a:pPr marL="342900" indent="-342900">
              <a:buFont typeface="Wingdings" panose="05000000000000000000" charset="0"/>
              <a:buChar char="ü"/>
            </a:pPr>
            <a:endParaRPr lang="es-MX" altLang="es-ES" sz="2000" b="1" dirty="0">
              <a:sym typeface="+mn-ea"/>
            </a:endParaRPr>
          </a:p>
          <a:p>
            <a:pPr marL="342900" indent="-342900">
              <a:buFont typeface="Wingdings" panose="05000000000000000000" charset="0"/>
              <a:buChar char="ü"/>
            </a:pPr>
            <a:r>
              <a:rPr lang="es-MX" altLang="es-ES" sz="2000" b="1" dirty="0">
                <a:sym typeface="+mn-ea"/>
              </a:rPr>
              <a:t>El empleo de la metodolog</a:t>
            </a:r>
            <a:r>
              <a:rPr lang="es-ES" sz="2000" b="1" dirty="0">
                <a:sym typeface="+mn-ea"/>
              </a:rPr>
              <a:t>í</a:t>
            </a:r>
            <a:r>
              <a:rPr lang="es-MX" altLang="es-ES" sz="2000" b="1" dirty="0">
                <a:sym typeface="+mn-ea"/>
              </a:rPr>
              <a:t>a AUP-UCI en su escenario 3 permiti</a:t>
            </a:r>
            <a:r>
              <a:rPr lang="en-US" altLang="en-US" sz="2000" b="1">
                <a:sym typeface="+mn-ea"/>
              </a:rPr>
              <a:t>ó</a:t>
            </a:r>
            <a:r>
              <a:rPr lang="es-MX" altLang="es-ES" sz="2000" b="1" dirty="0">
                <a:sym typeface="+mn-ea"/>
              </a:rPr>
              <a:t> el modelado de los procesos fundamentales del negocio esencial para definir posteriormente el diseño del sistema.</a:t>
            </a:r>
            <a:endParaRPr lang="es-MX" altLang="es-ES" sz="2000" b="1" dirty="0">
              <a:sym typeface="+mn-ea"/>
            </a:endParaRPr>
          </a:p>
          <a:p>
            <a:pPr marL="342900" indent="-342900">
              <a:buFont typeface="Wingdings" panose="05000000000000000000" charset="0"/>
              <a:buChar char="ü"/>
            </a:pPr>
            <a:endParaRPr lang="es-MX" altLang="es-ES" sz="2000" b="1" dirty="0">
              <a:sym typeface="+mn-ea"/>
            </a:endParaRPr>
          </a:p>
          <a:p>
            <a:pPr marL="342900" indent="-342900">
              <a:buFont typeface="Wingdings" panose="05000000000000000000" charset="0"/>
              <a:buChar char="ü"/>
            </a:pPr>
            <a:r>
              <a:rPr lang="en-US" altLang="es-MX" sz="2000" b="1" dirty="0">
                <a:sym typeface="+mn-ea"/>
              </a:rPr>
              <a:t>Pruebas unitarias: Confirmaron el correcto funcionamiento de modelos (Proyecto, Tarea) y vistas clave (creaci</a:t>
            </a:r>
            <a:r>
              <a:rPr lang="en-US" altLang="en-US" sz="2000" b="1" dirty="0">
                <a:sym typeface="+mn-ea"/>
              </a:rPr>
              <a:t>ó</a:t>
            </a:r>
            <a:r>
              <a:rPr lang="en-US" altLang="es-MX" sz="2000" b="1" dirty="0">
                <a:sym typeface="+mn-ea"/>
              </a:rPr>
              <a:t>n de tareas API), con un 100% de cobertura en los casos probados</a:t>
            </a:r>
            <a:r>
              <a:rPr lang="es-MX" altLang="en-US" sz="2000" b="1" dirty="0">
                <a:sym typeface="+mn-ea"/>
              </a:rPr>
              <a:t> en la segunda iteraci</a:t>
            </a:r>
            <a:r>
              <a:rPr lang="en-US" altLang="en-US" sz="2000" b="1">
                <a:sym typeface="+mn-ea"/>
              </a:rPr>
              <a:t>ó</a:t>
            </a:r>
            <a:r>
              <a:rPr lang="es-MX" altLang="en-US" sz="2000" b="1" dirty="0">
                <a:sym typeface="+mn-ea"/>
              </a:rPr>
              <a:t>n.</a:t>
            </a:r>
            <a:endParaRPr lang="es-MX" altLang="en-US" sz="2000" b="1" dirty="0">
              <a:sym typeface="+mn-ea"/>
            </a:endParaRPr>
          </a:p>
          <a:p>
            <a:pPr marL="342900" indent="-342900">
              <a:buFont typeface="Wingdings" panose="05000000000000000000" charset="0"/>
              <a:buChar char="ü"/>
            </a:pPr>
            <a:endParaRPr lang="es-MX" altLang="en-US" sz="2000" b="1" dirty="0">
              <a:sym typeface="+mn-ea"/>
            </a:endParaRPr>
          </a:p>
          <a:p>
            <a:pPr marL="342900" indent="-342900">
              <a:buFont typeface="Wingdings" panose="05000000000000000000" charset="0"/>
              <a:buChar char="ü"/>
            </a:pPr>
            <a:r>
              <a:rPr lang="en-US" altLang="es-MX" sz="2000" b="1" dirty="0">
                <a:sym typeface="+mn-ea"/>
              </a:rPr>
              <a:t>Pruebas de integraci</a:t>
            </a:r>
            <a:r>
              <a:rPr lang="en-US" altLang="en-US" sz="2000" b="1" dirty="0">
                <a:sym typeface="+mn-ea"/>
              </a:rPr>
              <a:t>ó</a:t>
            </a:r>
            <a:r>
              <a:rPr lang="en-US" altLang="es-MX" sz="2000" b="1" dirty="0">
                <a:sym typeface="+mn-ea"/>
              </a:rPr>
              <a:t>n: Selenium valid</a:t>
            </a:r>
            <a:r>
              <a:rPr lang="en-US" altLang="en-US" sz="2000" b="1" dirty="0">
                <a:sym typeface="+mn-ea"/>
              </a:rPr>
              <a:t>ó</a:t>
            </a:r>
            <a:r>
              <a:rPr lang="en-US" altLang="es-MX" sz="2000" b="1" dirty="0">
                <a:sym typeface="+mn-ea"/>
              </a:rPr>
              <a:t> flujos cr</a:t>
            </a:r>
            <a:r>
              <a:rPr lang="en-US" altLang="en-US" sz="2000" b="1" dirty="0">
                <a:sym typeface="+mn-ea"/>
              </a:rPr>
              <a:t>í</a:t>
            </a:r>
            <a:r>
              <a:rPr lang="en-US" altLang="es-MX" sz="2000" b="1" dirty="0">
                <a:sym typeface="+mn-ea"/>
              </a:rPr>
              <a:t>ticos (autenticaci</a:t>
            </a:r>
            <a:r>
              <a:rPr lang="en-US" altLang="en-US" sz="2000" b="1" dirty="0">
                <a:sym typeface="+mn-ea"/>
              </a:rPr>
              <a:t>ó</a:t>
            </a:r>
            <a:r>
              <a:rPr lang="en-US" altLang="es-MX" sz="2000" b="1" dirty="0">
                <a:sym typeface="+mn-ea"/>
              </a:rPr>
              <a:t>n, listado de proyectos), corrigiendo errores iniciales en selectores y permisos para lograr un funcionamiento estable.</a:t>
            </a:r>
            <a:endParaRPr lang="en-US" altLang="es-MX" sz="2000" b="1" dirty="0">
              <a:sym typeface="+mn-ea"/>
            </a:endParaRPr>
          </a:p>
          <a:p>
            <a:pPr marL="342900" indent="-342900">
              <a:buFont typeface="Wingdings" panose="05000000000000000000" charset="0"/>
              <a:buChar char="ü"/>
            </a:pPr>
            <a:endParaRPr lang="es-MX" altLang="es-ES" sz="2000" b="1" dirty="0">
              <a:sym typeface="+mn-ea"/>
            </a:endParaRPr>
          </a:p>
          <a:p>
            <a:pPr marL="342900" indent="-342900">
              <a:buFont typeface="Wingdings" panose="05000000000000000000" charset="0"/>
              <a:buChar char="ü"/>
            </a:pPr>
            <a:endParaRPr lang="es-MX" altLang="es-ES" sz="2000" b="1" dirty="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s-MX" altLang="es-ES" sz="2000" b="1" dirty="0">
              <a:sym typeface="+mn-ea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2" name="Título 1"/>
          <p:cNvSpPr txBox="1"/>
          <p:nvPr/>
        </p:nvSpPr>
        <p:spPr>
          <a:xfrm>
            <a:off x="3159090" y="1055747"/>
            <a:ext cx="7811703" cy="987425"/>
          </a:xfrm>
          <a:prstGeom prst="rect">
            <a:avLst/>
          </a:prstGeom>
        </p:spPr>
        <p:txBody>
          <a:bodyPr anchor="b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MX" dirty="0"/>
              <a:t>Trabajo de diploma para optar por el título de Ingeniero en Ciencias Informáticas</a:t>
            </a:r>
            <a:endParaRPr lang="es-MX" dirty="0"/>
          </a:p>
        </p:txBody>
      </p:sp>
      <p:sp>
        <p:nvSpPr>
          <p:cNvPr id="1048603" name="Rectángulo 8"/>
          <p:cNvSpPr/>
          <p:nvPr/>
        </p:nvSpPr>
        <p:spPr>
          <a:xfrm>
            <a:off x="3039819" y="2775455"/>
            <a:ext cx="7673009" cy="1383665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es-MX" sz="2800" b="1" dirty="0">
                <a:latin typeface="+mj-lt"/>
                <a:ea typeface="+mj-ea"/>
                <a:cs typeface="+mj-cs"/>
              </a:rPr>
              <a:t>Sistema de gesti</a:t>
            </a:r>
            <a:r>
              <a:rPr lang="en-US" altLang="en-US" sz="2800" b="1" dirty="0">
                <a:latin typeface="+mj-lt"/>
                <a:ea typeface="+mj-ea"/>
                <a:cs typeface="+mj-cs"/>
              </a:rPr>
              <a:t>ó</a:t>
            </a:r>
            <a:r>
              <a:rPr lang="en-US" altLang="es-MX" sz="2800" b="1" dirty="0">
                <a:latin typeface="+mj-lt"/>
                <a:ea typeface="+mj-ea"/>
                <a:cs typeface="+mj-cs"/>
              </a:rPr>
              <a:t>n de proyectos para Optimizar el Rendimiento del Equipo de Informatizaci</a:t>
            </a:r>
            <a:r>
              <a:rPr lang="en-US" altLang="en-US" sz="2800" b="1" dirty="0">
                <a:latin typeface="+mj-lt"/>
                <a:ea typeface="+mj-ea"/>
                <a:cs typeface="+mj-cs"/>
              </a:rPr>
              <a:t>ó</a:t>
            </a:r>
            <a:r>
              <a:rPr lang="en-US" altLang="es-MX" sz="2800" b="1" dirty="0">
                <a:latin typeface="+mj-lt"/>
                <a:ea typeface="+mj-ea"/>
                <a:cs typeface="+mj-cs"/>
              </a:rPr>
              <a:t>n del INOTU.</a:t>
            </a:r>
            <a:endParaRPr lang="en-US" altLang="es-MX" sz="2800" b="1" dirty="0">
              <a:latin typeface="+mj-lt"/>
              <a:ea typeface="+mj-ea"/>
              <a:cs typeface="+mj-cs"/>
            </a:endParaRPr>
          </a:p>
        </p:txBody>
      </p:sp>
      <p:sp>
        <p:nvSpPr>
          <p:cNvPr id="1048604" name="Rectángulo 9"/>
          <p:cNvSpPr/>
          <p:nvPr/>
        </p:nvSpPr>
        <p:spPr>
          <a:xfrm>
            <a:off x="4384577" y="2155398"/>
            <a:ext cx="4774565" cy="645160"/>
          </a:xfrm>
          <a:prstGeom prst="rect">
            <a:avLst/>
          </a:prstGeom>
        </p:spPr>
        <p:txBody>
          <a:bodyPr wrap="none">
            <a:spAutoFit/>
          </a:bodyPr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es-ES" sz="1600" b="1" dirty="0"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s-ES" sz="2400" dirty="0">
                <a:latin typeface="+mj-lt"/>
                <a:ea typeface="+mj-ea"/>
                <a:cs typeface="+mj-cs"/>
                <a:sym typeface="+mn-ea"/>
              </a:rPr>
              <a:t>FACULTAD </a:t>
            </a:r>
            <a:r>
              <a:rPr lang="es-MX" altLang="es-ES" sz="2400" dirty="0">
                <a:latin typeface="+mj-lt"/>
                <a:ea typeface="+mj-ea"/>
                <a:cs typeface="+mj-cs"/>
                <a:sym typeface="+mn-ea"/>
              </a:rPr>
              <a:t>DE TECNOLOG</a:t>
            </a:r>
            <a:r>
              <a:rPr lang="en-US" altLang="en-US" sz="2400" dirty="0">
                <a:latin typeface="+mj-lt"/>
                <a:ea typeface="+mj-ea"/>
                <a:cs typeface="+mj-cs"/>
                <a:sym typeface="+mn-ea"/>
              </a:rPr>
              <a:t>Í</a:t>
            </a:r>
            <a:r>
              <a:rPr lang="es-MX" altLang="es-ES" sz="2400" dirty="0">
                <a:latin typeface="+mj-lt"/>
                <a:ea typeface="+mj-ea"/>
                <a:cs typeface="+mj-cs"/>
                <a:sym typeface="+mn-ea"/>
              </a:rPr>
              <a:t>AS LIBRES</a:t>
            </a:r>
            <a:endParaRPr lang="en-US" sz="2400" dirty="0">
              <a:latin typeface="+mj-lt"/>
              <a:ea typeface="+mj-ea"/>
              <a:cs typeface="+mj-cs"/>
            </a:endParaRPr>
          </a:p>
        </p:txBody>
      </p:sp>
      <p:sp>
        <p:nvSpPr>
          <p:cNvPr id="1048605" name="Marcador de texto 2"/>
          <p:cNvSpPr txBox="1"/>
          <p:nvPr/>
        </p:nvSpPr>
        <p:spPr>
          <a:xfrm>
            <a:off x="837126" y="5202088"/>
            <a:ext cx="5258873" cy="514350"/>
          </a:xfrm>
          <a:prstGeom prst="rect">
            <a:avLst/>
          </a:prstGeom>
        </p:spPr>
        <p:txBody>
          <a:bodyPr anchor="t"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Autor</a:t>
            </a:r>
            <a:r>
              <a:rPr lang="en-US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:  </a:t>
            </a:r>
            <a:r>
              <a:rPr lang="es-MX" altLang="en-US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Deivis Gonzalez </a:t>
            </a:r>
            <a:r>
              <a:rPr lang="es-MX" altLang="es-ES" dirty="0">
                <a:solidFill>
                  <a:schemeClr val="tx1"/>
                </a:solidFill>
              </a:rPr>
              <a:t>V</a:t>
            </a:r>
            <a:r>
              <a:rPr lang="es-ES" dirty="0">
                <a:solidFill>
                  <a:schemeClr val="tx1"/>
                </a:solidFill>
              </a:rPr>
              <a:t>é</a:t>
            </a:r>
            <a:r>
              <a:rPr lang="es-MX" altLang="es-ES" dirty="0">
                <a:solidFill>
                  <a:schemeClr val="tx1"/>
                </a:solidFill>
              </a:rPr>
              <a:t>liz</a:t>
            </a:r>
            <a:r>
              <a:rPr lang="es-ES" dirty="0">
                <a:solidFill>
                  <a:schemeClr val="tx1"/>
                </a:solidFill>
              </a:rPr>
              <a:t> </a:t>
            </a:r>
            <a:endParaRPr lang="es-ES" dirty="0">
              <a:solidFill>
                <a:schemeClr val="tx1"/>
              </a:solidFill>
            </a:endParaRPr>
          </a:p>
          <a:p>
            <a:pPr algn="ctr"/>
            <a:endParaRPr lang="es-MX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48606" name="Rectángulo 11"/>
          <p:cNvSpPr/>
          <p:nvPr/>
        </p:nvSpPr>
        <p:spPr>
          <a:xfrm>
            <a:off x="6266723" y="5202088"/>
            <a:ext cx="5483999" cy="829945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sz="2400" dirty="0" err="1"/>
              <a:t>Tutores</a:t>
            </a:r>
            <a:r>
              <a:rPr lang="es-ES" sz="2400" dirty="0"/>
              <a:t>:</a:t>
            </a:r>
            <a:r>
              <a:rPr lang="es-MX" altLang="es-ES" sz="2400" dirty="0"/>
              <a:t> Ing.</a:t>
            </a:r>
            <a:r>
              <a:rPr lang="es-ES" sz="2400" dirty="0"/>
              <a:t> </a:t>
            </a:r>
            <a:r>
              <a:rPr lang="en-US" altLang="es-MX" sz="2400" dirty="0"/>
              <a:t>Mailin Re</a:t>
            </a:r>
            <a:r>
              <a:rPr lang="es-MX" altLang="en-US" sz="2400" dirty="0"/>
              <a:t>i</a:t>
            </a:r>
            <a:r>
              <a:rPr lang="en-US" altLang="es-MX" sz="2400" dirty="0"/>
              <a:t>na Alvarez</a:t>
            </a:r>
            <a:endParaRPr lang="en-US" altLang="es-MX" sz="2400" dirty="0"/>
          </a:p>
          <a:p>
            <a:r>
              <a:rPr lang="es-ES" sz="2400" dirty="0"/>
              <a:t>Ing. </a:t>
            </a:r>
            <a:r>
              <a:rPr lang="en-US" altLang="es-MX" sz="2400" dirty="0"/>
              <a:t>Grisel Rodr</a:t>
            </a:r>
            <a:r>
              <a:rPr lang="en-US" altLang="es-MX" sz="2400" dirty="0">
                <a:sym typeface="+mn-ea"/>
              </a:rPr>
              <a:t>í</a:t>
            </a:r>
            <a:r>
              <a:rPr lang="en-US" altLang="es-MX" sz="2400" dirty="0"/>
              <a:t>guez Machado</a:t>
            </a:r>
            <a:endParaRPr lang="en-US" altLang="es-MX" sz="24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4" name="Título 1"/>
          <p:cNvSpPr txBox="1"/>
          <p:nvPr/>
        </p:nvSpPr>
        <p:spPr>
          <a:xfrm>
            <a:off x="2891790" y="283845"/>
            <a:ext cx="6668135" cy="824865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buClrTx/>
              <a:buSzTx/>
              <a:buFontTx/>
            </a:pPr>
            <a:r>
              <a:rPr lang="es-MX" sz="4400" b="1" dirty="0">
                <a:latin typeface="Arial" panose="020B0604020202020204" pitchFamily="34" charset="0"/>
                <a:cs typeface="Arial" panose="020B0604020202020204" pitchFamily="34" charset="0"/>
              </a:rPr>
              <a:t>Situaci</a:t>
            </a:r>
            <a:r>
              <a:rPr lang="es-MX" sz="4400" b="1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ó</a:t>
            </a:r>
            <a:r>
              <a:rPr lang="es-MX" sz="4400" b="1" dirty="0">
                <a:latin typeface="Arial" panose="020B0604020202020204" pitchFamily="34" charset="0"/>
                <a:cs typeface="Arial" panose="020B0604020202020204" pitchFamily="34" charset="0"/>
              </a:rPr>
              <a:t>n Problemática:</a:t>
            </a:r>
            <a:endParaRPr lang="es-MX" sz="4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48625" name="AutoShape 6" descr="Imágenes de Trabajo - Descarga gratuita en Freepik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p>
            <a:endParaRPr lang="es-ES"/>
          </a:p>
        </p:txBody>
      </p:sp>
      <p:sp>
        <p:nvSpPr>
          <p:cNvPr id="1048626" name="Rectangle 2"/>
          <p:cNvSpPr/>
          <p:nvPr/>
        </p:nvSpPr>
        <p:spPr>
          <a:xfrm>
            <a:off x="102870" y="1863725"/>
            <a:ext cx="8752205" cy="4630420"/>
          </a:xfrm>
          <a:prstGeom prst="rect">
            <a:avLst/>
          </a:prstGeom>
        </p:spPr>
        <p:txBody>
          <a:bodyPr wrap="square">
            <a:noAutofit/>
          </a:bodyPr>
          <a:p>
            <a:pPr marL="1931670" indent="0">
              <a:lnSpc>
                <a:spcPct val="150000"/>
              </a:lnSpc>
              <a:buFont typeface="Wingdings" panose="05000000000000000000" pitchFamily="2" charset="2"/>
              <a:buNone/>
            </a:pPr>
            <a:endParaRPr lang="en-US" altLang="es-MX" sz="2800" spc="-35" dirty="0">
              <a:solidFill>
                <a:schemeClr val="tx1">
                  <a:lumMod val="90000"/>
                  <a:lumOff val="1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97160" name="Marcador de posición de imagen 4"/>
          <p:cNvPicPr>
            <a:picLocks noGrp="1" noChangeAspect="1"/>
          </p:cNvPicPr>
          <p:nvPr>
            <p:ph type="pic" sz="quarter" idx="10"/>
          </p:nvPr>
        </p:nvPicPr>
        <p:blipFill>
          <a:blip r:embed="rId1"/>
          <a:stretch>
            <a:fillRect/>
          </a:stretch>
        </p:blipFill>
        <p:spPr>
          <a:xfrm>
            <a:off x="10006330" y="4311650"/>
            <a:ext cx="2087880" cy="1946910"/>
          </a:xfrm>
          <a:prstGeom prst="rect">
            <a:avLst/>
          </a:prstGeom>
        </p:spPr>
      </p:pic>
      <p:sp>
        <p:nvSpPr>
          <p:cNvPr id="7" name="Cuadro de texto 6"/>
          <p:cNvSpPr txBox="1"/>
          <p:nvPr/>
        </p:nvSpPr>
        <p:spPr>
          <a:xfrm>
            <a:off x="4726940" y="1304290"/>
            <a:ext cx="4902200" cy="4972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R="0" algn="ctr" defTabSz="914400" eaLnBrk="1" hangingPunct="1"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lang="es-ES" sz="2800" b="1" noProof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sym typeface="+mn-ea"/>
              </a:rPr>
              <a:t>Existe :</a:t>
            </a:r>
            <a:endParaRPr lang="es-ES" sz="2800" b="1" noProof="0"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3" name="Cuadro de texto 2"/>
          <p:cNvSpPr txBox="1"/>
          <p:nvPr/>
        </p:nvSpPr>
        <p:spPr>
          <a:xfrm>
            <a:off x="1496695" y="1304290"/>
            <a:ext cx="266700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s-ES" sz="2800" b="1" noProof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sym typeface="+mn-ea"/>
              </a:rPr>
              <a:t>A pesar de:</a:t>
            </a:r>
            <a:endParaRPr lang="es-ES" altLang="en-US" sz="2800" b="1" noProof="0"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sym typeface="+mn-ea"/>
            </a:endParaRPr>
          </a:p>
        </p:txBody>
      </p:sp>
      <p:sp>
        <p:nvSpPr>
          <p:cNvPr id="12290" name="Rectangle 3"/>
          <p:cNvSpPr/>
          <p:nvPr/>
        </p:nvSpPr>
        <p:spPr>
          <a:xfrm>
            <a:off x="460058" y="2154873"/>
            <a:ext cx="3889375" cy="4103687"/>
          </a:xfrm>
          <a:prstGeom prst="rect">
            <a:avLst/>
          </a:prstGeom>
          <a:solidFill>
            <a:schemeClr val="bg1"/>
          </a:solidFill>
          <a:ln w="28575" cap="flat" cmpd="sng">
            <a:solidFill>
              <a:srgbClr val="000080"/>
            </a:solidFill>
            <a:prstDash val="solid"/>
            <a:miter/>
            <a:headEnd type="none" w="med" len="med"/>
            <a:tailEnd type="none" w="med" len="med"/>
          </a:ln>
          <a:effectLst>
            <a:outerShdw dist="107763" dir="8100000" algn="ctr" rotWithShape="0">
              <a:srgbClr val="FFFF00">
                <a:alpha val="50000"/>
              </a:srgbClr>
            </a:outerShdw>
          </a:effectLst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endParaRPr lang="es-MX" altLang="es-ES" sz="1800" dirty="0"/>
          </a:p>
        </p:txBody>
      </p:sp>
      <p:sp>
        <p:nvSpPr>
          <p:cNvPr id="12291" name="Rectangle 4"/>
          <p:cNvSpPr/>
          <p:nvPr/>
        </p:nvSpPr>
        <p:spPr>
          <a:xfrm>
            <a:off x="4892040" y="2154873"/>
            <a:ext cx="4572000" cy="4103687"/>
          </a:xfrm>
          <a:prstGeom prst="rect">
            <a:avLst/>
          </a:prstGeom>
          <a:solidFill>
            <a:schemeClr val="bg1"/>
          </a:solidFill>
          <a:ln w="28575" cap="flat" cmpd="sng">
            <a:solidFill>
              <a:srgbClr val="000080"/>
            </a:solidFill>
            <a:prstDash val="solid"/>
            <a:miter/>
            <a:headEnd type="none" w="med" len="med"/>
            <a:tailEnd type="none" w="med" len="med"/>
          </a:ln>
          <a:effectLst>
            <a:outerShdw dist="107763" dir="8100000" algn="ctr" rotWithShape="0">
              <a:srgbClr val="FFFF00">
                <a:alpha val="50000"/>
              </a:srgbClr>
            </a:outerShdw>
          </a:effectLst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endParaRPr lang="es-ES" altLang="x-none" sz="1800" dirty="0"/>
          </a:p>
        </p:txBody>
      </p:sp>
      <p:sp>
        <p:nvSpPr>
          <p:cNvPr id="12294" name="Line 7"/>
          <p:cNvSpPr/>
          <p:nvPr/>
        </p:nvSpPr>
        <p:spPr>
          <a:xfrm flipV="1">
            <a:off x="4349433" y="4317683"/>
            <a:ext cx="576262" cy="0"/>
          </a:xfrm>
          <a:prstGeom prst="line">
            <a:avLst/>
          </a:prstGeom>
          <a:ln w="76200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9224" name="Text Box 8"/>
          <p:cNvSpPr txBox="1">
            <a:spLocks noChangeArrowheads="1"/>
          </p:cNvSpPr>
          <p:nvPr/>
        </p:nvSpPr>
        <p:spPr bwMode="auto">
          <a:xfrm>
            <a:off x="562928" y="2513013"/>
            <a:ext cx="3600450" cy="156845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</a:ln>
          <a:effectLst/>
        </p:spPr>
        <p:txBody>
          <a:bodyPr>
            <a:spAutoFit/>
          </a:bodyPr>
          <a:p>
            <a:pPr marR="0" algn="ctr" defTabSz="914400" eaLnBrk="1" hangingPunct="1"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kumimoji="0" lang="es-MX" altLang="es-ES" sz="2400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La entrega y profesionalidad del l</a:t>
            </a:r>
            <a:r>
              <a:rPr lang="es-ES" sz="2400" b="1" dirty="0">
                <a:sym typeface="+mn-ea"/>
              </a:rPr>
              <a:t>í</a:t>
            </a:r>
            <a:r>
              <a:rPr kumimoji="0" lang="es-MX" altLang="es-ES" sz="2400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der y miembros del equipo</a:t>
            </a:r>
            <a:endParaRPr kumimoji="0" lang="es-MX" altLang="es-ES" sz="2400" b="1" kern="1200" cap="none" spc="0" normalizeH="0" baseline="0" noProof="0" dirty="0"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" name="Text Box 9"/>
          <p:cNvSpPr txBox="1">
            <a:spLocks noChangeArrowheads="1"/>
          </p:cNvSpPr>
          <p:nvPr/>
        </p:nvSpPr>
        <p:spPr bwMode="auto">
          <a:xfrm>
            <a:off x="4927283" y="2230438"/>
            <a:ext cx="4500563" cy="37846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p>
            <a:pPr marR="0" defTabSz="914400" eaLnBrk="1" hangingPunct="1"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lang="es-MX" altLang="es-ES" sz="2400" b="1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sym typeface="+mn-ea"/>
              </a:rPr>
              <a:t>Incapacidad de identificar y mitigar a tiempo los riesgos asociados al desarrollo del software.</a:t>
            </a:r>
            <a:endParaRPr lang="es-MX" altLang="es-ES" sz="2400" b="1" noProof="0" dirty="0"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</a:endParaRPr>
          </a:p>
          <a:p>
            <a:pPr marR="0" defTabSz="914400" eaLnBrk="1" hangingPunct="1"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kumimoji="0" lang="es-MX" altLang="es-ES" sz="2400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Ineficiente control de las actividades y tiempos en los proyectos.</a:t>
            </a:r>
            <a:endParaRPr kumimoji="0" lang="es-ES" sz="2400" b="1" kern="1200" cap="none" spc="0" normalizeH="0" baseline="0" noProof="0" dirty="0"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ea typeface="+mn-ea"/>
              <a:cs typeface="+mn-cs"/>
            </a:endParaRPr>
          </a:p>
          <a:p>
            <a:pPr marR="0" defTabSz="914400" eaLnBrk="1" hangingPunct="1"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kumimoji="0" lang="es-MX" altLang="es-ES" sz="2400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Incumplimiento de plazos de entrega.</a:t>
            </a:r>
            <a:endParaRPr kumimoji="0" lang="es-MX" altLang="es-ES" sz="2400" b="1" kern="1200" cap="none" spc="0" normalizeH="0" baseline="0" noProof="0" dirty="0"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097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54330"/>
            <a:ext cx="9771380" cy="835660"/>
          </a:xfrm>
        </p:spPr>
        <p:txBody>
          <a:bodyPr/>
          <a:p>
            <a:pPr algn="ctr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Tx/>
              <a:buFont typeface="Century Gothic" panose="020B0502020202020204"/>
            </a:pPr>
            <a:r>
              <a:rPr lang="es-MX" sz="4400" b="1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Problema de investigacion</a:t>
            </a:r>
            <a:endParaRPr lang="es-MX" sz="4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8" name="Picture 4" descr="Related image"/>
          <p:cNvPicPr>
            <a:picLocks noChangeAspect="1" noChangeArrowheads="1"/>
          </p:cNvPicPr>
          <p:nvPr>
            <p:ph type="pic" sz="quarter" idx="10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5970" y="4078605"/>
            <a:ext cx="2134870" cy="2055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Marcador de posición de texto 4"/>
          <p:cNvSpPr>
            <a:spLocks noGrp="1"/>
          </p:cNvSpPr>
          <p:nvPr>
            <p:ph type="body" sz="quarter" idx="12"/>
          </p:nvPr>
        </p:nvSpPr>
        <p:spPr>
          <a:xfrm>
            <a:off x="942975" y="2592705"/>
            <a:ext cx="7113270" cy="1671955"/>
          </a:xfrm>
        </p:spPr>
        <p:txBody>
          <a:bodyPr/>
          <a:p>
            <a:r>
              <a:rPr lang="en-US" altLang="en-US" sz="3600" spc="-35" dirty="0">
                <a:solidFill>
                  <a:schemeClr val="tx1">
                    <a:lumMod val="90000"/>
                    <a:lumOff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¿</a:t>
            </a:r>
            <a:r>
              <a:rPr lang="en-US" altLang="es-MX" sz="3600" spc="-35" dirty="0">
                <a:solidFill>
                  <a:schemeClr val="tx1">
                    <a:lumMod val="90000"/>
                    <a:lumOff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C</a:t>
            </a:r>
            <a:r>
              <a:rPr lang="en-US" altLang="en-US" sz="3600" spc="-35" dirty="0">
                <a:solidFill>
                  <a:schemeClr val="tx1">
                    <a:lumMod val="90000"/>
                    <a:lumOff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ó</a:t>
            </a:r>
            <a:r>
              <a:rPr lang="en-US" altLang="es-MX" sz="3600" spc="-35" dirty="0">
                <a:solidFill>
                  <a:schemeClr val="tx1">
                    <a:lumMod val="90000"/>
                    <a:lumOff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mo contribuir a la mejora del proceso de gesti</a:t>
            </a:r>
            <a:r>
              <a:rPr lang="en-US" altLang="en-US" sz="3600" spc="-35" dirty="0">
                <a:solidFill>
                  <a:schemeClr val="tx1">
                    <a:lumMod val="90000"/>
                    <a:lumOff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ó</a:t>
            </a:r>
            <a:r>
              <a:rPr lang="en-US" altLang="es-MX" sz="3600" spc="-35" dirty="0">
                <a:solidFill>
                  <a:schemeClr val="tx1">
                    <a:lumMod val="90000"/>
                    <a:lumOff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n de proyectos de software dentro del  INOTU?</a:t>
            </a:r>
            <a:endParaRPr lang="en-US" altLang="es-MX" sz="3600" spc="-35" dirty="0">
              <a:solidFill>
                <a:schemeClr val="tx1">
                  <a:lumMod val="90000"/>
                  <a:lumOff val="1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3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s-MX" sz="4400" b="1" dirty="0">
                <a:latin typeface="Arial" panose="020B0604020202020204" pitchFamily="34" charset="0"/>
              </a:rPr>
              <a:t>Objeto de estudio</a:t>
            </a:r>
            <a:endParaRPr lang="es-MX" sz="4400" b="1" dirty="0">
              <a:latin typeface="Arial" panose="020B0604020202020204" pitchFamily="34" charset="0"/>
            </a:endParaRPr>
          </a:p>
        </p:txBody>
      </p:sp>
      <p:sp>
        <p:nvSpPr>
          <p:cNvPr id="1048634" name="Rectangle 2"/>
          <p:cNvSpPr/>
          <p:nvPr/>
        </p:nvSpPr>
        <p:spPr>
          <a:xfrm>
            <a:off x="1910715" y="1261745"/>
            <a:ext cx="6714490" cy="1252220"/>
          </a:xfrm>
          <a:prstGeom prst="rect">
            <a:avLst/>
          </a:prstGeom>
        </p:spPr>
        <p:txBody>
          <a:bodyPr wrap="square">
            <a:noAutofit/>
          </a:bodyPr>
          <a:p>
            <a:pPr algn="l">
              <a:lnSpc>
                <a:spcPct val="90000"/>
              </a:lnSpc>
              <a:spcBef>
                <a:spcPts val="1000"/>
              </a:spcBef>
              <a:buClrTx/>
              <a:buSzTx/>
              <a:buFont typeface="Arial" panose="020B0604020202020204" pitchFamily="34" charset="0"/>
            </a:pPr>
            <a:r>
              <a:rPr lang="es-MX" altLang="en-US" sz="3200" b="1" spc="-35" dirty="0">
                <a:solidFill>
                  <a:schemeClr val="tx1">
                    <a:lumMod val="90000"/>
                    <a:lumOff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r>
              <a:rPr lang="en-US" altLang="es-MX" sz="3200" b="1" spc="-35" dirty="0">
                <a:solidFill>
                  <a:schemeClr val="tx1">
                    <a:lumMod val="90000"/>
                    <a:lumOff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os sistemas de gesti</a:t>
            </a:r>
            <a:r>
              <a:rPr lang="en-US" altLang="en-US" sz="3200" b="1" spc="-35" dirty="0">
                <a:solidFill>
                  <a:schemeClr val="tx1">
                    <a:lumMod val="90000"/>
                    <a:lumOff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ó</a:t>
            </a:r>
            <a:r>
              <a:rPr lang="en-US" altLang="es-MX" sz="3200" b="1" spc="-35" dirty="0">
                <a:solidFill>
                  <a:schemeClr val="tx1">
                    <a:lumMod val="90000"/>
                    <a:lumOff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 de proyectos de software.</a:t>
            </a:r>
            <a:endParaRPr lang="en-US" altLang="es-MX" sz="3200" b="1" spc="-35" dirty="0">
              <a:solidFill>
                <a:schemeClr val="tx1">
                  <a:lumMod val="90000"/>
                  <a:lumOff val="1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97162" name="Picture 3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9335770" y="3803015"/>
            <a:ext cx="2283460" cy="2423795"/>
          </a:xfrm>
          <a:prstGeom prst="rect">
            <a:avLst/>
          </a:prstGeom>
        </p:spPr>
      </p:pic>
      <p:sp>
        <p:nvSpPr>
          <p:cNvPr id="1" name="Cuadro de texto 0"/>
          <p:cNvSpPr txBox="1"/>
          <p:nvPr/>
        </p:nvSpPr>
        <p:spPr>
          <a:xfrm>
            <a:off x="1831340" y="3903345"/>
            <a:ext cx="6096000" cy="18637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lnSpc>
                <a:spcPct val="90000"/>
              </a:lnSpc>
              <a:spcBef>
                <a:spcPts val="1000"/>
              </a:spcBef>
              <a:buClrTx/>
              <a:buSzTx/>
              <a:buFont typeface="Arial" panose="020B0604020202020204" pitchFamily="34" charset="0"/>
            </a:pPr>
            <a:r>
              <a:rPr lang="en-US" altLang="es-MX" sz="3200" b="1" spc="-35" dirty="0">
                <a:solidFill>
                  <a:schemeClr val="tx1">
                    <a:lumMod val="90000"/>
                    <a:lumOff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La gestión de proyectos dentro del equipo  encargado del proceso de digitalización en el INOTU</a:t>
            </a:r>
            <a:r>
              <a:rPr lang="es-MX" altLang="en-US" sz="3200" b="1" spc="-35" dirty="0">
                <a:solidFill>
                  <a:schemeClr val="tx1">
                    <a:lumMod val="90000"/>
                    <a:lumOff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.</a:t>
            </a:r>
            <a:endParaRPr lang="es-MX" altLang="en-US" sz="3200" b="1" spc="-35" dirty="0">
              <a:solidFill>
                <a:schemeClr val="tx1">
                  <a:lumMod val="90000"/>
                  <a:lumOff val="10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2" name="Cuadro de texto 1"/>
          <p:cNvSpPr txBox="1"/>
          <p:nvPr/>
        </p:nvSpPr>
        <p:spPr>
          <a:xfrm>
            <a:off x="663575" y="3034665"/>
            <a:ext cx="6096000" cy="7683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s-MX" sz="4400" b="1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Campo de acción</a:t>
            </a:r>
            <a:endParaRPr lang="es-MX" altLang="en-US" sz="4400" b="1" dirty="0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0" name="Título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9913219" cy="825046"/>
          </a:xfrm>
        </p:spPr>
        <p:txBody>
          <a:bodyPr/>
          <a:p>
            <a:r>
              <a:rPr lang="es-MX" sz="4400" b="1" dirty="0">
                <a:latin typeface="Arial" panose="020B0604020202020204" pitchFamily="34" charset="0"/>
                <a:cs typeface="Arial" panose="020B0604020202020204" pitchFamily="34" charset="0"/>
              </a:rPr>
              <a:t>Objetivo general</a:t>
            </a:r>
            <a:endParaRPr lang="es-MX" sz="4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48641" name="Rectángulo 2"/>
          <p:cNvSpPr/>
          <p:nvPr/>
        </p:nvSpPr>
        <p:spPr>
          <a:xfrm>
            <a:off x="701040" y="2057400"/>
            <a:ext cx="7273290" cy="3699510"/>
          </a:xfrm>
          <a:prstGeom prst="rect">
            <a:avLst/>
          </a:prstGeom>
        </p:spPr>
        <p:txBody>
          <a:bodyPr wrap="square">
            <a:noAutofit/>
          </a:bodyPr>
          <a:p>
            <a:pPr lvl="0"/>
            <a:r>
              <a:rPr lang="es-MX" altLang="en-US" sz="3200" b="1">
                <a:solidFill>
                  <a:schemeClr val="tx1">
                    <a:lumMod val="90000"/>
                    <a:lumOff val="10000"/>
                  </a:schemeClr>
                </a:solidFill>
              </a:rPr>
              <a:t>Desarroll</a:t>
            </a:r>
            <a:r>
              <a:rPr lang="en-US" altLang="es-MX" sz="3200" b="1">
                <a:solidFill>
                  <a:schemeClr val="tx1">
                    <a:lumMod val="90000"/>
                    <a:lumOff val="10000"/>
                  </a:schemeClr>
                </a:solidFill>
              </a:rPr>
              <a:t>ar un sistema de gesti</a:t>
            </a:r>
            <a:r>
              <a:rPr lang="en-US" altLang="en-US" sz="3200" b="1">
                <a:solidFill>
                  <a:schemeClr val="tx1">
                    <a:lumMod val="90000"/>
                    <a:lumOff val="10000"/>
                  </a:schemeClr>
                </a:solidFill>
              </a:rPr>
              <a:t>ó</a:t>
            </a:r>
            <a:r>
              <a:rPr lang="en-US" altLang="es-MX" sz="3200" b="1">
                <a:solidFill>
                  <a:schemeClr val="tx1">
                    <a:lumMod val="90000"/>
                    <a:lumOff val="10000"/>
                  </a:schemeClr>
                </a:solidFill>
              </a:rPr>
              <a:t>n de proyectos de software que optimice la planificaci</a:t>
            </a:r>
            <a:r>
              <a:rPr lang="en-US" altLang="en-US" sz="3200" b="1">
                <a:solidFill>
                  <a:schemeClr val="tx1">
                    <a:lumMod val="90000"/>
                    <a:lumOff val="10000"/>
                  </a:schemeClr>
                </a:solidFill>
              </a:rPr>
              <a:t>ó</a:t>
            </a:r>
            <a:r>
              <a:rPr lang="en-US" altLang="es-MX" sz="3200" b="1">
                <a:solidFill>
                  <a:schemeClr val="tx1">
                    <a:lumMod val="90000"/>
                    <a:lumOff val="10000"/>
                  </a:schemeClr>
                </a:solidFill>
              </a:rPr>
              <a:t>n</a:t>
            </a:r>
            <a:r>
              <a:rPr lang="es-MX" altLang="en-US" sz="3200" b="1">
                <a:solidFill>
                  <a:schemeClr val="tx1">
                    <a:lumMod val="90000"/>
                    <a:lumOff val="10000"/>
                  </a:schemeClr>
                </a:solidFill>
              </a:rPr>
              <a:t> </a:t>
            </a:r>
            <a:r>
              <a:rPr lang="en-US" altLang="es-MX" sz="3200" b="1">
                <a:solidFill>
                  <a:schemeClr val="tx1">
                    <a:lumMod val="90000"/>
                    <a:lumOff val="10000"/>
                  </a:schemeClr>
                </a:solidFill>
              </a:rPr>
              <a:t>y control de las actividades de proyectos</a:t>
            </a:r>
            <a:r>
              <a:rPr lang="es-MX" altLang="en-US" sz="3200" b="1">
                <a:solidFill>
                  <a:schemeClr val="tx1">
                    <a:lumMod val="90000"/>
                    <a:lumOff val="10000"/>
                  </a:schemeClr>
                </a:solidFill>
              </a:rPr>
              <a:t> </a:t>
            </a:r>
            <a:r>
              <a:rPr lang="en-US" altLang="es-MX" sz="3200" b="1">
                <a:solidFill>
                  <a:schemeClr val="tx1">
                    <a:lumMod val="90000"/>
                    <a:lumOff val="10000"/>
                  </a:schemeClr>
                </a:solidFill>
              </a:rPr>
              <a:t>de software dentro del INOTU.</a:t>
            </a:r>
            <a:endParaRPr lang="en-US" altLang="es-MX" sz="3200" b="1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pic>
        <p:nvPicPr>
          <p:cNvPr id="2097164" name="Picture 4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9794240" y="4036695"/>
            <a:ext cx="2028825" cy="201866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1" name="Título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9913219" cy="825046"/>
          </a:xfrm>
        </p:spPr>
        <p:txBody>
          <a:bodyPr/>
          <a:p>
            <a:r>
              <a:rPr lang="es-MX" sz="4400" b="1" dirty="0">
                <a:latin typeface="Arial" panose="020B0604020202020204" pitchFamily="34" charset="0"/>
              </a:rPr>
              <a:t>Preguntas</a:t>
            </a:r>
            <a:r>
              <a:rPr lang="en-US" altLang="es-MX" sz="4400" b="1" dirty="0">
                <a:latin typeface="Arial" panose="020B0604020202020204" pitchFamily="34" charset="0"/>
              </a:rPr>
              <a:t> </a:t>
            </a:r>
            <a:r>
              <a:rPr lang="es-MX" sz="4400" b="1" dirty="0">
                <a:latin typeface="Arial" panose="020B0604020202020204" pitchFamily="34" charset="0"/>
              </a:rPr>
              <a:t>Cient</a:t>
            </a:r>
            <a:r>
              <a:rPr lang="en-US" altLang="en-US" sz="4400" b="1" dirty="0">
                <a:latin typeface="Arial" panose="020B0604020202020204" pitchFamily="34" charset="0"/>
              </a:rPr>
              <a:t>í</a:t>
            </a:r>
            <a:r>
              <a:rPr lang="en-US" altLang="es-MX" sz="4400" b="1" dirty="0">
                <a:latin typeface="Arial" panose="020B0604020202020204" pitchFamily="34" charset="0"/>
              </a:rPr>
              <a:t>fic</a:t>
            </a:r>
            <a:r>
              <a:rPr lang="es-MX" altLang="en-US" sz="4400" b="1" dirty="0">
                <a:latin typeface="Arial" panose="020B0604020202020204" pitchFamily="34" charset="0"/>
              </a:rPr>
              <a:t>a</a:t>
            </a:r>
            <a:r>
              <a:rPr lang="en-US" altLang="es-MX" sz="4400" b="1" dirty="0">
                <a:latin typeface="Arial" panose="020B0604020202020204" pitchFamily="34" charset="0"/>
              </a:rPr>
              <a:t>s:</a:t>
            </a:r>
            <a:endParaRPr lang="en-US" altLang="es-MX" sz="4400" b="1" dirty="0">
              <a:latin typeface="Arial" panose="020B0604020202020204" pitchFamily="34" charset="0"/>
            </a:endParaRPr>
          </a:p>
        </p:txBody>
      </p:sp>
      <p:sp>
        <p:nvSpPr>
          <p:cNvPr id="1048632" name="Rectángulo 3"/>
          <p:cNvSpPr/>
          <p:nvPr/>
        </p:nvSpPr>
        <p:spPr>
          <a:xfrm>
            <a:off x="838200" y="1351625"/>
            <a:ext cx="9306932" cy="526224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00000"/>
              </a:lnSpc>
            </a:pPr>
            <a:r>
              <a:rPr lang="en-US" altLang="es-MX" sz="2400" b="1">
                <a:solidFill>
                  <a:schemeClr val="tx1">
                    <a:lumMod val="90000"/>
                    <a:lumOff val="10000"/>
                  </a:schemeClr>
                </a:solidFill>
              </a:rPr>
              <a:t>1.</a:t>
            </a:r>
            <a:r>
              <a:rPr lang="en-US" altLang="en-US" sz="2400" b="1">
                <a:solidFill>
                  <a:schemeClr val="tx1">
                    <a:lumMod val="90000"/>
                    <a:lumOff val="10000"/>
                  </a:schemeClr>
                </a:solidFill>
              </a:rPr>
              <a:t>¿</a:t>
            </a:r>
            <a:r>
              <a:rPr lang="en-US" altLang="es-MX" sz="2400" b="1">
                <a:solidFill>
                  <a:schemeClr val="tx1">
                    <a:lumMod val="90000"/>
                    <a:lumOff val="10000"/>
                  </a:schemeClr>
                </a:solidFill>
              </a:rPr>
              <a:t>Cu</a:t>
            </a:r>
            <a:r>
              <a:rPr lang="en-US" altLang="en-US" sz="2400" b="1">
                <a:solidFill>
                  <a:schemeClr val="tx1">
                    <a:lumMod val="90000"/>
                    <a:lumOff val="10000"/>
                  </a:schemeClr>
                </a:solidFill>
              </a:rPr>
              <a:t>á</a:t>
            </a:r>
            <a:r>
              <a:rPr lang="en-US" altLang="es-MX" sz="2400" b="1">
                <a:solidFill>
                  <a:schemeClr val="tx1">
                    <a:lumMod val="90000"/>
                    <a:lumOff val="10000"/>
                  </a:schemeClr>
                </a:solidFill>
              </a:rPr>
              <a:t>les son los referentes te</a:t>
            </a:r>
            <a:r>
              <a:rPr lang="en-US" altLang="en-US" sz="2400" b="1">
                <a:solidFill>
                  <a:schemeClr val="tx1">
                    <a:lumMod val="90000"/>
                    <a:lumOff val="10000"/>
                  </a:schemeClr>
                </a:solidFill>
              </a:rPr>
              <a:t>ó</a:t>
            </a:r>
            <a:r>
              <a:rPr lang="en-US" altLang="es-MX" sz="2400" b="1">
                <a:solidFill>
                  <a:schemeClr val="tx1">
                    <a:lumMod val="90000"/>
                    <a:lumOff val="10000"/>
                  </a:schemeClr>
                </a:solidFill>
              </a:rPr>
              <a:t>ricos fundamentales que sustentan la investigaci</a:t>
            </a:r>
            <a:r>
              <a:rPr lang="en-US" altLang="en-US" sz="2400" b="1">
                <a:solidFill>
                  <a:schemeClr val="tx1">
                    <a:lumMod val="90000"/>
                    <a:lumOff val="10000"/>
                  </a:schemeClr>
                </a:solidFill>
              </a:rPr>
              <a:t>ó</a:t>
            </a:r>
            <a:r>
              <a:rPr lang="en-US" altLang="es-MX" sz="2400" b="1">
                <a:solidFill>
                  <a:schemeClr val="tx1">
                    <a:lumMod val="90000"/>
                    <a:lumOff val="10000"/>
                  </a:schemeClr>
                </a:solidFill>
              </a:rPr>
              <a:t>n relacionada con el proceso de desarrollo de un sistema de gesti</a:t>
            </a:r>
            <a:r>
              <a:rPr lang="en-US" altLang="en-US" sz="2400" b="1">
                <a:solidFill>
                  <a:schemeClr val="tx1">
                    <a:lumMod val="90000"/>
                    <a:lumOff val="10000"/>
                  </a:schemeClr>
                </a:solidFill>
              </a:rPr>
              <a:t>ó</a:t>
            </a:r>
            <a:r>
              <a:rPr lang="en-US" altLang="es-MX" sz="2400" b="1">
                <a:solidFill>
                  <a:schemeClr val="tx1">
                    <a:lumMod val="90000"/>
                    <a:lumOff val="10000"/>
                  </a:schemeClr>
                </a:solidFill>
              </a:rPr>
              <a:t>n de proyectos de software?</a:t>
            </a:r>
            <a:endParaRPr lang="en-US" altLang="es-MX" sz="2400" b="1">
              <a:solidFill>
                <a:schemeClr val="tx1">
                  <a:lumMod val="90000"/>
                  <a:lumOff val="10000"/>
                </a:schemeClr>
              </a:solidFill>
            </a:endParaRPr>
          </a:p>
          <a:p>
            <a:pPr>
              <a:lnSpc>
                <a:spcPct val="100000"/>
              </a:lnSpc>
            </a:pPr>
            <a:endParaRPr lang="en-US" altLang="es-MX" sz="2400" b="1">
              <a:solidFill>
                <a:schemeClr val="tx1">
                  <a:lumMod val="90000"/>
                  <a:lumOff val="10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en-US" altLang="es-MX" sz="2400" b="1">
                <a:solidFill>
                  <a:schemeClr val="tx1">
                    <a:lumMod val="90000"/>
                    <a:lumOff val="10000"/>
                  </a:schemeClr>
                </a:solidFill>
              </a:rPr>
              <a:t>2.</a:t>
            </a:r>
            <a:r>
              <a:rPr lang="en-US" altLang="en-US" sz="2400" b="1">
                <a:solidFill>
                  <a:schemeClr val="tx1">
                    <a:lumMod val="90000"/>
                    <a:lumOff val="10000"/>
                  </a:schemeClr>
                </a:solidFill>
              </a:rPr>
              <a:t>¿</a:t>
            </a:r>
            <a:r>
              <a:rPr lang="en-US" altLang="es-MX" sz="2400" b="1">
                <a:solidFill>
                  <a:schemeClr val="tx1">
                    <a:lumMod val="90000"/>
                    <a:lumOff val="10000"/>
                  </a:schemeClr>
                </a:solidFill>
              </a:rPr>
              <a:t>Qu</a:t>
            </a:r>
            <a:r>
              <a:rPr lang="en-US" altLang="en-US" sz="2400" b="1">
                <a:solidFill>
                  <a:schemeClr val="tx1">
                    <a:lumMod val="90000"/>
                    <a:lumOff val="10000"/>
                  </a:schemeClr>
                </a:solidFill>
              </a:rPr>
              <a:t>é</a:t>
            </a:r>
            <a:r>
              <a:rPr lang="en-US" altLang="es-MX" sz="2400" b="1">
                <a:solidFill>
                  <a:schemeClr val="tx1">
                    <a:lumMod val="90000"/>
                    <a:lumOff val="10000"/>
                  </a:schemeClr>
                </a:solidFill>
              </a:rPr>
              <a:t> elementos deben tenerse en cuenta para el dise</a:t>
            </a:r>
            <a:r>
              <a:rPr lang="en-US" altLang="en-US" sz="2400" b="1">
                <a:solidFill>
                  <a:schemeClr val="tx1">
                    <a:lumMod val="90000"/>
                    <a:lumOff val="10000"/>
                  </a:schemeClr>
                </a:solidFill>
              </a:rPr>
              <a:t>ñ</a:t>
            </a:r>
            <a:r>
              <a:rPr lang="en-US" altLang="es-MX" sz="2400" b="1">
                <a:solidFill>
                  <a:schemeClr val="tx1">
                    <a:lumMod val="90000"/>
                    <a:lumOff val="10000"/>
                  </a:schemeClr>
                </a:solidFill>
              </a:rPr>
              <a:t>o del sistema de gesti</a:t>
            </a:r>
            <a:r>
              <a:rPr lang="en-US" altLang="en-US" sz="2400" b="1">
                <a:solidFill>
                  <a:schemeClr val="tx1">
                    <a:lumMod val="90000"/>
                    <a:lumOff val="10000"/>
                  </a:schemeClr>
                </a:solidFill>
              </a:rPr>
              <a:t>ó</a:t>
            </a:r>
            <a:r>
              <a:rPr lang="en-US" altLang="es-MX" sz="2400" b="1">
                <a:solidFill>
                  <a:schemeClr val="tx1">
                    <a:lumMod val="90000"/>
                    <a:lumOff val="10000"/>
                  </a:schemeClr>
                </a:solidFill>
              </a:rPr>
              <a:t>n de proyectos de INOTU que contribuyan a mejorar la planificaci</a:t>
            </a:r>
            <a:r>
              <a:rPr lang="en-US" altLang="en-US" sz="2400" b="1">
                <a:solidFill>
                  <a:schemeClr val="tx1">
                    <a:lumMod val="90000"/>
                    <a:lumOff val="10000"/>
                  </a:schemeClr>
                </a:solidFill>
              </a:rPr>
              <a:t>ó</a:t>
            </a:r>
            <a:r>
              <a:rPr lang="en-US" altLang="es-MX" sz="2400" b="1">
                <a:solidFill>
                  <a:schemeClr val="tx1">
                    <a:lumMod val="90000"/>
                    <a:lumOff val="10000"/>
                  </a:schemeClr>
                </a:solidFill>
              </a:rPr>
              <a:t>n, seguimiento y control de sus actividades?</a:t>
            </a:r>
            <a:endParaRPr lang="en-US" altLang="es-MX" sz="2400" b="1">
              <a:solidFill>
                <a:schemeClr val="tx1">
                  <a:lumMod val="90000"/>
                  <a:lumOff val="10000"/>
                </a:schemeClr>
              </a:solidFill>
            </a:endParaRPr>
          </a:p>
          <a:p>
            <a:pPr>
              <a:lnSpc>
                <a:spcPct val="100000"/>
              </a:lnSpc>
            </a:pPr>
            <a:endParaRPr lang="en-US" altLang="es-MX" sz="2400" b="1">
              <a:solidFill>
                <a:schemeClr val="tx1">
                  <a:lumMod val="90000"/>
                  <a:lumOff val="10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en-US" altLang="es-MX" sz="2400" b="1">
                <a:solidFill>
                  <a:schemeClr val="tx1">
                    <a:lumMod val="90000"/>
                    <a:lumOff val="10000"/>
                  </a:schemeClr>
                </a:solidFill>
              </a:rPr>
              <a:t>3.</a:t>
            </a:r>
            <a:r>
              <a:rPr lang="en-US" altLang="en-US" sz="2400" b="1">
                <a:solidFill>
                  <a:schemeClr val="tx1">
                    <a:lumMod val="90000"/>
                    <a:lumOff val="10000"/>
                  </a:schemeClr>
                </a:solidFill>
              </a:rPr>
              <a:t>¿</a:t>
            </a:r>
            <a:r>
              <a:rPr lang="en-US" altLang="es-MX" sz="2400" b="1">
                <a:solidFill>
                  <a:schemeClr val="tx1">
                    <a:lumMod val="90000"/>
                    <a:lumOff val="10000"/>
                  </a:schemeClr>
                </a:solidFill>
              </a:rPr>
              <a:t>Qu</a:t>
            </a:r>
            <a:r>
              <a:rPr lang="en-US" altLang="en-US" sz="2400" b="1">
                <a:solidFill>
                  <a:schemeClr val="tx1">
                    <a:lumMod val="90000"/>
                    <a:lumOff val="10000"/>
                  </a:schemeClr>
                </a:solidFill>
              </a:rPr>
              <a:t>é</a:t>
            </a:r>
            <a:r>
              <a:rPr lang="en-US" altLang="es-MX" sz="2400" b="1">
                <a:solidFill>
                  <a:schemeClr val="tx1">
                    <a:lumMod val="90000"/>
                    <a:lumOff val="10000"/>
                  </a:schemeClr>
                </a:solidFill>
              </a:rPr>
              <a:t> componentes tecnol</a:t>
            </a:r>
            <a:r>
              <a:rPr lang="en-US" altLang="en-US" sz="2400" b="1">
                <a:solidFill>
                  <a:schemeClr val="tx1">
                    <a:lumMod val="90000"/>
                    <a:lumOff val="10000"/>
                  </a:schemeClr>
                </a:solidFill>
              </a:rPr>
              <a:t>ó</a:t>
            </a:r>
            <a:r>
              <a:rPr lang="en-US" altLang="es-MX" sz="2400" b="1">
                <a:solidFill>
                  <a:schemeClr val="tx1">
                    <a:lumMod val="90000"/>
                    <a:lumOff val="10000"/>
                  </a:schemeClr>
                </a:solidFill>
              </a:rPr>
              <a:t>gicos  y funcionalidades cr</a:t>
            </a:r>
            <a:r>
              <a:rPr lang="en-US" altLang="en-US" sz="2400" b="1">
                <a:solidFill>
                  <a:schemeClr val="tx1">
                    <a:lumMod val="90000"/>
                    <a:lumOff val="10000"/>
                  </a:schemeClr>
                </a:solidFill>
              </a:rPr>
              <a:t>í</a:t>
            </a:r>
            <a:r>
              <a:rPr lang="en-US" altLang="es-MX" sz="2400" b="1">
                <a:solidFill>
                  <a:schemeClr val="tx1">
                    <a:lumMod val="90000"/>
                    <a:lumOff val="10000"/>
                  </a:schemeClr>
                </a:solidFill>
              </a:rPr>
              <a:t>ticas son necesarios para implementar el sistema de gesti</a:t>
            </a:r>
            <a:r>
              <a:rPr lang="en-US" altLang="en-US" sz="2400" b="1">
                <a:solidFill>
                  <a:schemeClr val="tx1">
                    <a:lumMod val="90000"/>
                    <a:lumOff val="10000"/>
                  </a:schemeClr>
                </a:solidFill>
              </a:rPr>
              <a:t>ó</a:t>
            </a:r>
            <a:r>
              <a:rPr lang="en-US" altLang="es-MX" sz="2400" b="1">
                <a:solidFill>
                  <a:schemeClr val="tx1">
                    <a:lumMod val="90000"/>
                    <a:lumOff val="10000"/>
                  </a:schemeClr>
                </a:solidFill>
              </a:rPr>
              <a:t>n de proyectos de INOTU, enfocados en la automatizaci</a:t>
            </a:r>
            <a:r>
              <a:rPr lang="en-US" altLang="en-US" sz="2400" b="1">
                <a:solidFill>
                  <a:schemeClr val="tx1">
                    <a:lumMod val="90000"/>
                    <a:lumOff val="10000"/>
                  </a:schemeClr>
                </a:solidFill>
              </a:rPr>
              <a:t>ó</a:t>
            </a:r>
            <a:r>
              <a:rPr lang="en-US" altLang="es-MX" sz="2400" b="1">
                <a:solidFill>
                  <a:schemeClr val="tx1">
                    <a:lumMod val="90000"/>
                    <a:lumOff val="10000"/>
                  </a:schemeClr>
                </a:solidFill>
              </a:rPr>
              <a:t>n y mitigaci</a:t>
            </a:r>
            <a:r>
              <a:rPr lang="en-US" altLang="en-US" sz="2400" b="1">
                <a:solidFill>
                  <a:schemeClr val="tx1">
                    <a:lumMod val="90000"/>
                    <a:lumOff val="10000"/>
                  </a:schemeClr>
                </a:solidFill>
              </a:rPr>
              <a:t>ó</a:t>
            </a:r>
            <a:r>
              <a:rPr lang="en-US" altLang="es-MX" sz="2400" b="1">
                <a:solidFill>
                  <a:schemeClr val="tx1">
                    <a:lumMod val="90000"/>
                    <a:lumOff val="10000"/>
                  </a:schemeClr>
                </a:solidFill>
              </a:rPr>
              <a:t>n de riesgos?.</a:t>
            </a:r>
            <a:endParaRPr lang="en-US" altLang="es-MX" sz="2400" b="1">
              <a:solidFill>
                <a:schemeClr val="tx1">
                  <a:lumMod val="90000"/>
                  <a:lumOff val="10000"/>
                </a:schemeClr>
              </a:solidFill>
            </a:endParaRPr>
          </a:p>
          <a:p>
            <a:pPr>
              <a:lnSpc>
                <a:spcPct val="100000"/>
              </a:lnSpc>
            </a:pPr>
            <a:endParaRPr lang="en-US" altLang="es-MX" sz="2400" b="1">
              <a:solidFill>
                <a:schemeClr val="tx1">
                  <a:lumMod val="90000"/>
                  <a:lumOff val="10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en-US" altLang="es-MX" sz="2400" b="1">
                <a:solidFill>
                  <a:schemeClr val="tx1">
                    <a:lumMod val="90000"/>
                    <a:lumOff val="10000"/>
                  </a:schemeClr>
                </a:solidFill>
              </a:rPr>
              <a:t>4.</a:t>
            </a:r>
            <a:r>
              <a:rPr lang="en-US" altLang="en-US" sz="2400" b="1">
                <a:solidFill>
                  <a:schemeClr val="tx1">
                    <a:lumMod val="90000"/>
                    <a:lumOff val="10000"/>
                  </a:schemeClr>
                </a:solidFill>
              </a:rPr>
              <a:t>¿</a:t>
            </a:r>
            <a:r>
              <a:rPr lang="en-US" altLang="es-MX" sz="2400" b="1">
                <a:solidFill>
                  <a:schemeClr val="tx1">
                    <a:lumMod val="90000"/>
                    <a:lumOff val="10000"/>
                  </a:schemeClr>
                </a:solidFill>
              </a:rPr>
              <a:t>Qu</a:t>
            </a:r>
            <a:r>
              <a:rPr lang="en-US" altLang="en-US" sz="2400" b="1">
                <a:solidFill>
                  <a:schemeClr val="tx1">
                    <a:lumMod val="90000"/>
                    <a:lumOff val="10000"/>
                  </a:schemeClr>
                </a:solidFill>
              </a:rPr>
              <a:t>é</a:t>
            </a:r>
            <a:r>
              <a:rPr lang="en-US" altLang="es-MX" sz="2400" b="1">
                <a:solidFill>
                  <a:schemeClr val="tx1">
                    <a:lumMod val="90000"/>
                    <a:lumOff val="10000"/>
                  </a:schemeClr>
                </a:solidFill>
              </a:rPr>
              <a:t> resultados se obtendr</a:t>
            </a:r>
            <a:r>
              <a:rPr lang="en-US" altLang="en-US" sz="2400" b="1">
                <a:solidFill>
                  <a:schemeClr val="tx1">
                    <a:lumMod val="90000"/>
                    <a:lumOff val="10000"/>
                  </a:schemeClr>
                </a:solidFill>
              </a:rPr>
              <a:t>á</a:t>
            </a:r>
            <a:r>
              <a:rPr lang="en-US" altLang="es-MX" sz="2400" b="1">
                <a:solidFill>
                  <a:schemeClr val="tx1">
                    <a:lumMod val="90000"/>
                    <a:lumOff val="10000"/>
                  </a:schemeClr>
                </a:solidFill>
              </a:rPr>
              <a:t>n al validar el funcionamiento del sistema de gesti</a:t>
            </a:r>
            <a:r>
              <a:rPr lang="en-US" altLang="en-US" sz="2400" b="1">
                <a:solidFill>
                  <a:schemeClr val="tx1">
                    <a:lumMod val="90000"/>
                    <a:lumOff val="10000"/>
                  </a:schemeClr>
                </a:solidFill>
              </a:rPr>
              <a:t>ó</a:t>
            </a:r>
            <a:r>
              <a:rPr lang="en-US" altLang="es-MX" sz="2400" b="1">
                <a:solidFill>
                  <a:schemeClr val="tx1">
                    <a:lumMod val="90000"/>
                    <a:lumOff val="10000"/>
                  </a:schemeClr>
                </a:solidFill>
              </a:rPr>
              <a:t>n de proyectos de INOTU desarrollado?.</a:t>
            </a:r>
            <a:endParaRPr lang="en-US" altLang="es-MX" sz="2400" b="1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pic>
        <p:nvPicPr>
          <p:cNvPr id="2097161" name="Picture 5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10145395" y="4900295"/>
            <a:ext cx="1564005" cy="168529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5" name="Title 1"/>
          <p:cNvSpPr>
            <a:spLocks noGrp="1"/>
          </p:cNvSpPr>
          <p:nvPr>
            <p:ph type="title"/>
          </p:nvPr>
        </p:nvSpPr>
        <p:spPr>
          <a:xfrm>
            <a:off x="1655445" y="177165"/>
            <a:ext cx="8881110" cy="1318895"/>
          </a:xfrm>
        </p:spPr>
        <p:txBody>
          <a:bodyPr/>
          <a:p>
            <a:r>
              <a:rPr lang="es-MX" sz="3200" b="1" dirty="0">
                <a:latin typeface="Arial" panose="020B0604020202020204" pitchFamily="34" charset="0"/>
                <a:sym typeface="+mn-ea"/>
              </a:rPr>
              <a:t>Análisis de los Sistemas Homólogos</a:t>
            </a:r>
            <a:br>
              <a:rPr lang="es-MX" sz="3600" b="1" dirty="0">
                <a:latin typeface="Arial" panose="020B0604020202020204" pitchFamily="34" charset="0"/>
              </a:rPr>
            </a:br>
            <a:br>
              <a:rPr lang="en-US" b="1" dirty="0"/>
            </a:br>
            <a:endParaRPr lang="en-US" dirty="0"/>
          </a:p>
        </p:txBody>
      </p:sp>
      <p:cxnSp>
        <p:nvCxnSpPr>
          <p:cNvPr id="3145728" name="Straight Connector 10"/>
          <p:cNvCxnSpPr/>
          <p:nvPr/>
        </p:nvCxnSpPr>
        <p:spPr>
          <a:xfrm flipV="1">
            <a:off x="3515096" y="1325937"/>
            <a:ext cx="0" cy="81764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45729" name="Straight Connector 12"/>
          <p:cNvCxnSpPr/>
          <p:nvPr/>
        </p:nvCxnSpPr>
        <p:spPr>
          <a:xfrm flipV="1">
            <a:off x="5365667" y="1325937"/>
            <a:ext cx="0" cy="81764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45730" name="Straight Connector 13"/>
          <p:cNvCxnSpPr/>
          <p:nvPr/>
        </p:nvCxnSpPr>
        <p:spPr>
          <a:xfrm flipV="1">
            <a:off x="8085116" y="1325937"/>
            <a:ext cx="0" cy="81764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Cuadro de texto 2"/>
          <p:cNvSpPr txBox="1"/>
          <p:nvPr/>
        </p:nvSpPr>
        <p:spPr>
          <a:xfrm>
            <a:off x="7216140" y="1607820"/>
            <a:ext cx="4064000" cy="27209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lnSpc>
                <a:spcPct val="130000"/>
              </a:lnSpc>
              <a:buFont typeface="Wingdings" panose="05000000000000000000" charset="0"/>
              <a:buChar char="ü"/>
            </a:pPr>
            <a:r>
              <a:rPr lang="es-MX" altLang="en-US" b="1"/>
              <a:t>Si</a:t>
            </a:r>
            <a:r>
              <a:rPr lang="en-US" altLang="es-MX" b="1"/>
              <a:t>mplicidad y facilidad de uso</a:t>
            </a:r>
            <a:r>
              <a:rPr lang="es-MX" altLang="en-US" b="1"/>
              <a:t>.</a:t>
            </a:r>
            <a:endParaRPr lang="en-US" altLang="es-MX" b="1"/>
          </a:p>
          <a:p>
            <a:pPr marL="285750" indent="-285750">
              <a:lnSpc>
                <a:spcPct val="130000"/>
              </a:lnSpc>
              <a:buFont typeface="Wingdings" panose="05000000000000000000" charset="0"/>
              <a:buChar char="ü"/>
            </a:pPr>
            <a:r>
              <a:rPr lang="es-MX" altLang="en-US" b="1"/>
              <a:t>Tableros visuales personalizables.</a:t>
            </a:r>
            <a:endParaRPr lang="es-MX" altLang="en-US" b="1"/>
          </a:p>
          <a:p>
            <a:pPr marL="285750" indent="-285750">
              <a:lnSpc>
                <a:spcPct val="130000"/>
              </a:lnSpc>
              <a:buFont typeface="Wingdings" panose="05000000000000000000" charset="0"/>
              <a:buChar char="ü"/>
            </a:pPr>
            <a:r>
              <a:rPr lang="es-MX" altLang="en-US" b="1"/>
              <a:t>Colaboraci</a:t>
            </a:r>
            <a:r>
              <a:rPr lang="es-MX" altLang="en-US" b="1">
                <a:sym typeface="+mn-ea"/>
              </a:rPr>
              <a:t>ó</a:t>
            </a:r>
            <a:r>
              <a:rPr lang="es-MX" altLang="en-US" b="1"/>
              <a:t>n en tiempo real.</a:t>
            </a:r>
            <a:endParaRPr lang="es-MX" altLang="en-US" b="1"/>
          </a:p>
          <a:p>
            <a:pPr marL="285750" indent="-285750">
              <a:lnSpc>
                <a:spcPct val="130000"/>
              </a:lnSpc>
              <a:buFont typeface="Wingdings" panose="05000000000000000000" charset="0"/>
              <a:buChar char="ü"/>
            </a:pPr>
            <a:r>
              <a:rPr lang="es-MX" b="1" dirty="0">
                <a:sym typeface="+mn-ea"/>
              </a:rPr>
              <a:t>Arquitecturas </a:t>
            </a:r>
            <a:r>
              <a:rPr lang="es-MX" b="1" dirty="0" smtClean="0">
                <a:sym typeface="+mn-ea"/>
              </a:rPr>
              <a:t>escalables </a:t>
            </a:r>
            <a:r>
              <a:rPr lang="es-MX" b="1" dirty="0">
                <a:sym typeface="+mn-ea"/>
              </a:rPr>
              <a:t>y bases de datos </a:t>
            </a:r>
            <a:r>
              <a:rPr lang="es-MX" b="1" dirty="0" smtClean="0">
                <a:sym typeface="+mn-ea"/>
              </a:rPr>
              <a:t>robustas.</a:t>
            </a:r>
            <a:endParaRPr lang="es-MX" b="1" dirty="0" smtClean="0"/>
          </a:p>
          <a:p>
            <a:pPr marL="285750" indent="-285750">
              <a:buFont typeface="Wingdings" panose="05000000000000000000" charset="0"/>
              <a:buChar char="ü"/>
            </a:pPr>
            <a:endParaRPr lang="en-US" altLang="es-MX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es-MX"/>
          </a:p>
          <a:p>
            <a:pPr marL="285750" indent="-285750">
              <a:buFont typeface="Segoe UI" panose="020B0502040204020203" charset="0"/>
              <a:buChar char="x"/>
            </a:pPr>
            <a:endParaRPr lang="es-MX" altLang="en-US"/>
          </a:p>
        </p:txBody>
      </p:sp>
      <p:pic>
        <p:nvPicPr>
          <p:cNvPr id="6" name="Content Placeholder 5"/>
          <p:cNvPicPr>
            <a:picLocks noGrp="1"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74" r="51797" b="10540"/>
          <a:stretch>
            <a:fillRect/>
          </a:stretch>
        </p:blipFill>
        <p:spPr>
          <a:xfrm>
            <a:off x="5965190" y="1496060"/>
            <a:ext cx="922655" cy="963295"/>
          </a:xfrm>
          <a:prstGeom prst="rect">
            <a:avLst/>
          </a:prstGeom>
        </p:spPr>
      </p:pic>
      <p:sp>
        <p:nvSpPr>
          <p:cNvPr id="2" name="Cuadro de texto 1"/>
          <p:cNvSpPr txBox="1"/>
          <p:nvPr/>
        </p:nvSpPr>
        <p:spPr>
          <a:xfrm>
            <a:off x="7216140" y="3749675"/>
            <a:ext cx="4064000" cy="30251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lnSpc>
                <a:spcPct val="120000"/>
              </a:lnSpc>
              <a:buFont typeface="Segoe UI" panose="020B0502040204020203" charset="0"/>
              <a:buChar char="x"/>
            </a:pPr>
            <a:r>
              <a:rPr lang="es-MX" b="1" dirty="0">
                <a:sym typeface="+mn-ea"/>
              </a:rPr>
              <a:t>Uso de servicios de pago </a:t>
            </a:r>
            <a:r>
              <a:rPr lang="es-MX" b="1" dirty="0" smtClean="0">
                <a:sym typeface="+mn-ea"/>
              </a:rPr>
              <a:t>internacionales.</a:t>
            </a:r>
            <a:endParaRPr lang="en-US" altLang="es-MX" b="1"/>
          </a:p>
          <a:p>
            <a:pPr marL="285750" indent="-285750">
              <a:lnSpc>
                <a:spcPct val="120000"/>
              </a:lnSpc>
              <a:buFont typeface="Segoe UI" panose="020B0502040204020203" charset="0"/>
              <a:buChar char="x"/>
            </a:pPr>
            <a:r>
              <a:rPr lang="es-MX" altLang="en-US" b="1">
                <a:sym typeface="+mn-ea"/>
              </a:rPr>
              <a:t>Genera</a:t>
            </a:r>
            <a:r>
              <a:rPr lang="es-MX" b="1" dirty="0">
                <a:sym typeface="+mn-ea"/>
              </a:rPr>
              <a:t>ci</a:t>
            </a:r>
            <a:r>
              <a:rPr lang="es-MX" b="1" dirty="0">
                <a:sym typeface="+mn-ea"/>
              </a:rPr>
              <a:t>ó</a:t>
            </a:r>
            <a:r>
              <a:rPr lang="es-MX" b="1" dirty="0">
                <a:sym typeface="+mn-ea"/>
              </a:rPr>
              <a:t>n</a:t>
            </a:r>
            <a:r>
              <a:rPr lang="es-MX" altLang="en-US" b="1">
                <a:sym typeface="+mn-ea"/>
              </a:rPr>
              <a:t> de reportes detallados.</a:t>
            </a:r>
            <a:endParaRPr lang="es-MX" altLang="en-US" b="1"/>
          </a:p>
          <a:p>
            <a:pPr marL="285750" indent="-285750">
              <a:lnSpc>
                <a:spcPct val="120000"/>
              </a:lnSpc>
              <a:buFont typeface="Segoe UI" panose="020B0502040204020203" charset="0"/>
              <a:buChar char="x"/>
            </a:pPr>
            <a:r>
              <a:rPr lang="es-MX" altLang="en-US" b="1"/>
              <a:t>Exportac</a:t>
            </a:r>
            <a:r>
              <a:rPr lang="es-MX" b="1" dirty="0"/>
              <a:t>i</a:t>
            </a:r>
            <a:r>
              <a:rPr lang="es-MX" b="1" dirty="0">
                <a:sym typeface="+mn-ea"/>
              </a:rPr>
              <a:t>ó</a:t>
            </a:r>
            <a:r>
              <a:rPr lang="es-MX" b="1" dirty="0"/>
              <a:t>n</a:t>
            </a:r>
            <a:r>
              <a:rPr lang="es-MX" altLang="en-US" b="1"/>
              <a:t> de datos en formatos csv, excel y pdf.</a:t>
            </a:r>
            <a:endParaRPr lang="es-MX" altLang="en-US" b="1"/>
          </a:p>
          <a:p>
            <a:pPr marL="285750" indent="-285750">
              <a:lnSpc>
                <a:spcPct val="120000"/>
              </a:lnSpc>
              <a:buFont typeface="Segoe UI" panose="020B0502040204020203" charset="0"/>
              <a:buChar char="x"/>
            </a:pPr>
            <a:r>
              <a:rPr lang="es-ES" b="1" dirty="0">
                <a:sym typeface="+mn-ea"/>
              </a:rPr>
              <a:t>Diseñados para mercados globales con infraestructuras tecnológicas </a:t>
            </a:r>
            <a:r>
              <a:rPr lang="es-ES" b="1" dirty="0" smtClean="0">
                <a:sym typeface="+mn-ea"/>
              </a:rPr>
              <a:t>avanzadas.</a:t>
            </a:r>
            <a:endParaRPr lang="es-ES" b="1" dirty="0" smtClean="0"/>
          </a:p>
          <a:p>
            <a:pPr marL="285750" indent="-285750">
              <a:buFont typeface="Segoe UI" panose="020B0502040204020203" charset="0"/>
              <a:buChar char="x"/>
            </a:pPr>
            <a:endParaRPr lang="es-MX" altLang="en-US" b="1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0257" b="11192"/>
          <a:stretch>
            <a:fillRect/>
          </a:stretch>
        </p:blipFill>
        <p:spPr>
          <a:xfrm>
            <a:off x="6096635" y="3538220"/>
            <a:ext cx="869950" cy="927735"/>
          </a:xfrm>
          <a:prstGeom prst="rect">
            <a:avLst/>
          </a:prstGeom>
        </p:spPr>
      </p:pic>
      <p:pic>
        <p:nvPicPr>
          <p:cNvPr id="4" name="Marcador de posición de imagen 3" descr="370a6cb7a084c4b4c2fe667147509e1b"/>
          <p:cNvPicPr>
            <a:picLocks noChangeAspect="1"/>
          </p:cNvPicPr>
          <p:nvPr>
            <p:ph type="pic" sz="quarter" idx="10"/>
          </p:nvPr>
        </p:nvPicPr>
        <p:blipFill>
          <a:blip r:embed="rId2"/>
          <a:stretch>
            <a:fillRect/>
          </a:stretch>
        </p:blipFill>
        <p:spPr>
          <a:xfrm>
            <a:off x="477520" y="4200525"/>
            <a:ext cx="2632075" cy="1983105"/>
          </a:xfrm>
          <a:prstGeom prst="rect">
            <a:avLst/>
          </a:prstGeom>
        </p:spPr>
      </p:pic>
      <p:pic>
        <p:nvPicPr>
          <p:cNvPr id="5" name="Imagen 4" descr="c0d71b8683982c61d2abd396b13ddfa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6010" y="4104005"/>
            <a:ext cx="2329180" cy="1548765"/>
          </a:xfrm>
          <a:prstGeom prst="rect">
            <a:avLst/>
          </a:prstGeom>
        </p:spPr>
      </p:pic>
      <p:pic>
        <p:nvPicPr>
          <p:cNvPr id="8" name="Imagen 7" descr="7dcee857158d73d660861819b9f41c5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7730" y="2242185"/>
            <a:ext cx="2820670" cy="1507490"/>
          </a:xfrm>
          <a:prstGeom prst="rect">
            <a:avLst/>
          </a:prstGeom>
        </p:spPr>
      </p:pic>
      <p:pic>
        <p:nvPicPr>
          <p:cNvPr id="9" name="Imagen 8" descr="logo_Talaia-Resoluciion-Alta-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6225" y="1410970"/>
            <a:ext cx="3035300" cy="195199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9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9" name="Google Shape;387;g14f0a9978a3_0_149"/>
          <p:cNvSpPr txBox="1"/>
          <p:nvPr/>
        </p:nvSpPr>
        <p:spPr>
          <a:xfrm>
            <a:off x="768180" y="354855"/>
            <a:ext cx="7521900" cy="8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 panose="020B0604020202020204"/>
              <a:buNone/>
            </a:pPr>
            <a:r>
              <a:rPr lang="en-US" sz="4000" b="1" dirty="0">
                <a:solidFill>
                  <a:srgbClr val="041A59"/>
                </a:solidFill>
                <a:latin typeface="Open Sans" panose="020B0604020202020204"/>
                <a:ea typeface="Open Sans" panose="020B0604020202020204"/>
                <a:cs typeface="Open Sans" panose="020B0604020202020204"/>
                <a:sym typeface="Open Sans" panose="020B0604020202020204"/>
              </a:rPr>
              <a:t>Ambiente de desarrollo</a:t>
            </a:r>
            <a:endParaRPr sz="4000" b="1" i="0" u="none" strike="noStrike" cap="none" dirty="0">
              <a:solidFill>
                <a:srgbClr val="041A59"/>
              </a:solidFill>
              <a:latin typeface="Open Sans" panose="020B0604020202020204"/>
              <a:ea typeface="Open Sans" panose="020B0604020202020204"/>
              <a:cs typeface="Open Sans" panose="020B0604020202020204"/>
              <a:sym typeface="Open Sans" panose="020B0604020202020204"/>
            </a:endParaRPr>
          </a:p>
        </p:txBody>
      </p:sp>
      <p:sp>
        <p:nvSpPr>
          <p:cNvPr id="1048650" name="Google Shape;390;g14f0a9978a3_0_149"/>
          <p:cNvSpPr txBox="1"/>
          <p:nvPr/>
        </p:nvSpPr>
        <p:spPr>
          <a:xfrm>
            <a:off x="2001168" y="2913483"/>
            <a:ext cx="1566300" cy="673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dirty="0">
                <a:solidFill>
                  <a:srgbClr val="041A59"/>
                </a:solidFill>
                <a:latin typeface="Arial" panose="020B0604020202020204" pitchFamily="34" charset="0"/>
                <a:ea typeface="Open Sans SemiBold" panose="020B0604020202020204"/>
                <a:cs typeface="Arial" panose="020B0604020202020204" pitchFamily="34" charset="0"/>
                <a:sym typeface="Open Sans SemiBold" panose="020B0604020202020204"/>
              </a:rPr>
              <a:t>Javascript</a:t>
            </a:r>
            <a:endParaRPr lang="en-US" sz="1600" b="1" dirty="0">
              <a:solidFill>
                <a:srgbClr val="041A59"/>
              </a:solidFill>
              <a:latin typeface="Arial" panose="020B0604020202020204" pitchFamily="34" charset="0"/>
              <a:ea typeface="Open Sans SemiBold" panose="020B0604020202020204"/>
              <a:cs typeface="Arial" panose="020B0604020202020204" pitchFamily="34" charset="0"/>
              <a:sym typeface="Open Sans SemiBold" panose="020B0604020202020204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0" u="none" strike="noStrike" cap="none" dirty="0">
                <a:solidFill>
                  <a:srgbClr val="041A59"/>
                </a:solidFill>
                <a:latin typeface="Arial" panose="020B0604020202020204" pitchFamily="34" charset="0"/>
                <a:ea typeface="Open Sans SemiBold" panose="020B0604020202020204"/>
                <a:cs typeface="Arial" panose="020B0604020202020204" pitchFamily="34" charset="0"/>
                <a:sym typeface="Open Sans SemiBold" panose="020B0604020202020204"/>
              </a:rPr>
              <a:t>ES20</a:t>
            </a:r>
            <a:r>
              <a:rPr lang="es-MX" altLang="en-US" sz="1600" b="1" i="0" u="none" strike="noStrike" cap="none" dirty="0">
                <a:solidFill>
                  <a:srgbClr val="041A59"/>
                </a:solidFill>
                <a:latin typeface="Arial" panose="020B0604020202020204" pitchFamily="34" charset="0"/>
                <a:ea typeface="Open Sans SemiBold" panose="020B0604020202020204"/>
                <a:cs typeface="Arial" panose="020B0604020202020204" pitchFamily="34" charset="0"/>
                <a:sym typeface="Open Sans SemiBold" panose="020B0604020202020204"/>
              </a:rPr>
              <a:t>24</a:t>
            </a:r>
            <a:endParaRPr lang="es-MX" altLang="en-US" sz="1600" b="1" i="0" u="none" strike="noStrike" cap="none" dirty="0">
              <a:solidFill>
                <a:srgbClr val="041A59"/>
              </a:solidFill>
              <a:latin typeface="Arial" panose="020B0604020202020204" pitchFamily="34" charset="0"/>
              <a:ea typeface="Open Sans SemiBold" panose="020B0604020202020204"/>
              <a:cs typeface="Arial" panose="020B0604020202020204" pitchFamily="34" charset="0"/>
              <a:sym typeface="Open Sans SemiBold" panose="020B0604020202020204"/>
            </a:endParaRPr>
          </a:p>
        </p:txBody>
      </p:sp>
      <p:pic>
        <p:nvPicPr>
          <p:cNvPr id="2097166" name="Google Shape;398;g14f0a9978a3_0_149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2448989" y="2036672"/>
            <a:ext cx="746370" cy="8901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167" name="Picture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3076" y="2014647"/>
            <a:ext cx="816234" cy="890117"/>
          </a:xfrm>
          <a:prstGeom prst="rect">
            <a:avLst/>
          </a:prstGeom>
        </p:spPr>
      </p:pic>
      <p:pic>
        <p:nvPicPr>
          <p:cNvPr id="2097168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3403" y="2012102"/>
            <a:ext cx="785740" cy="914687"/>
          </a:xfrm>
          <a:prstGeom prst="rect">
            <a:avLst/>
          </a:prstGeom>
        </p:spPr>
      </p:pic>
      <p:sp>
        <p:nvSpPr>
          <p:cNvPr id="1048651" name="Google Shape;390;g14f0a9978a3_0_149"/>
          <p:cNvSpPr txBox="1"/>
          <p:nvPr/>
        </p:nvSpPr>
        <p:spPr>
          <a:xfrm>
            <a:off x="910704" y="2913484"/>
            <a:ext cx="1566300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dirty="0">
                <a:solidFill>
                  <a:srgbClr val="041A59"/>
                </a:solidFill>
                <a:latin typeface="Arial" panose="020B0604020202020204" pitchFamily="34" charset="0"/>
                <a:ea typeface="Open Sans SemiBold" panose="020B0604020202020204"/>
                <a:cs typeface="Arial" panose="020B0604020202020204" pitchFamily="34" charset="0"/>
                <a:sym typeface="Open Sans SemiBold" panose="020B0604020202020204"/>
              </a:rPr>
              <a:t>CSS3</a:t>
            </a:r>
            <a:endParaRPr sz="1600" b="1" i="0" u="none" strike="noStrike" cap="none" dirty="0">
              <a:solidFill>
                <a:srgbClr val="041A59"/>
              </a:solidFill>
              <a:latin typeface="Arial" panose="020B0604020202020204" pitchFamily="34" charset="0"/>
              <a:ea typeface="Open Sans SemiBold" panose="020B0604020202020204"/>
              <a:cs typeface="Arial" panose="020B0604020202020204" pitchFamily="34" charset="0"/>
              <a:sym typeface="Open Sans SemiBold" panose="020B0604020202020204"/>
            </a:endParaRPr>
          </a:p>
        </p:txBody>
      </p:sp>
      <p:sp>
        <p:nvSpPr>
          <p:cNvPr id="1048652" name="Google Shape;390;g14f0a9978a3_0_149"/>
          <p:cNvSpPr txBox="1"/>
          <p:nvPr/>
        </p:nvSpPr>
        <p:spPr>
          <a:xfrm>
            <a:off x="-182215" y="2915299"/>
            <a:ext cx="1566300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dirty="0">
                <a:solidFill>
                  <a:srgbClr val="041A59"/>
                </a:solidFill>
                <a:latin typeface="Arial" panose="020B0604020202020204" pitchFamily="34" charset="0"/>
                <a:ea typeface="Open Sans SemiBold" panose="020B0604020202020204"/>
                <a:cs typeface="Arial" panose="020B0604020202020204" pitchFamily="34" charset="0"/>
                <a:sym typeface="Open Sans SemiBold" panose="020B0604020202020204"/>
              </a:rPr>
              <a:t>HTML5</a:t>
            </a:r>
            <a:endParaRPr sz="1600" b="1" i="0" u="none" strike="noStrike" cap="none" dirty="0">
              <a:solidFill>
                <a:srgbClr val="041A59"/>
              </a:solidFill>
              <a:latin typeface="Arial" panose="020B0604020202020204" pitchFamily="34" charset="0"/>
              <a:ea typeface="Open Sans SemiBold" panose="020B0604020202020204"/>
              <a:cs typeface="Arial" panose="020B0604020202020204" pitchFamily="34" charset="0"/>
              <a:sym typeface="Open Sans SemiBold" panose="020B0604020202020204"/>
            </a:endParaRPr>
          </a:p>
        </p:txBody>
      </p:sp>
      <p:pic>
        <p:nvPicPr>
          <p:cNvPr id="2097169" name="Picture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9178" y="3287711"/>
            <a:ext cx="732904" cy="554125"/>
          </a:xfrm>
          <a:prstGeom prst="rect">
            <a:avLst/>
          </a:prstGeom>
        </p:spPr>
      </p:pic>
      <p:sp>
        <p:nvSpPr>
          <p:cNvPr id="1048653" name="Google Shape;389;g14f0a9978a3_0_149"/>
          <p:cNvSpPr txBox="1"/>
          <p:nvPr/>
        </p:nvSpPr>
        <p:spPr>
          <a:xfrm>
            <a:off x="3116860" y="3857806"/>
            <a:ext cx="2120053" cy="449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b="1" dirty="0">
                <a:solidFill>
                  <a:srgbClr val="041A59"/>
                </a:solidFill>
                <a:latin typeface="Arial" panose="020B0604020202020204" pitchFamily="34" charset="0"/>
                <a:ea typeface="Open Sans SemiBold" panose="020B0604020202020204"/>
                <a:cs typeface="Arial" panose="020B0604020202020204" pitchFamily="34" charset="0"/>
                <a:sym typeface="Open Sans SemiBold" panose="020B0604020202020204"/>
              </a:rPr>
              <a:t>Apache</a:t>
            </a:r>
            <a:r>
              <a:rPr lang="en-US" b="1" i="0" u="none" strike="noStrike" cap="none" dirty="0">
                <a:solidFill>
                  <a:srgbClr val="041A59"/>
                </a:solidFill>
                <a:latin typeface="Arial" panose="020B0604020202020204" pitchFamily="34" charset="0"/>
                <a:ea typeface="Open Sans SemiBold" panose="020B0604020202020204"/>
                <a:cs typeface="Arial" panose="020B0604020202020204" pitchFamily="34" charset="0"/>
                <a:sym typeface="Open Sans SemiBold" panose="020B0604020202020204"/>
              </a:rPr>
              <a:t> </a:t>
            </a:r>
            <a:r>
              <a:rPr lang="en-US" b="1" dirty="0">
                <a:solidFill>
                  <a:srgbClr val="041A59"/>
                </a:solidFill>
                <a:latin typeface="Arial" panose="020B0604020202020204" pitchFamily="34" charset="0"/>
                <a:ea typeface="Open Sans SemiBold" panose="020B0604020202020204"/>
                <a:cs typeface="Arial" panose="020B0604020202020204" pitchFamily="34" charset="0"/>
                <a:sym typeface="Open Sans SemiBold" panose="020B0604020202020204"/>
              </a:rPr>
              <a:t>2.4</a:t>
            </a:r>
            <a:r>
              <a:rPr lang="en-US" b="1" i="0" u="none" strike="noStrike" cap="none" dirty="0">
                <a:solidFill>
                  <a:srgbClr val="041A59"/>
                </a:solidFill>
                <a:latin typeface="Arial" panose="020B0604020202020204" pitchFamily="34" charset="0"/>
                <a:ea typeface="Open Sans SemiBold" panose="020B0604020202020204"/>
                <a:cs typeface="Arial" panose="020B0604020202020204" pitchFamily="34" charset="0"/>
                <a:sym typeface="Open Sans SemiBold" panose="020B0604020202020204"/>
              </a:rPr>
              <a:t>.</a:t>
            </a:r>
            <a:r>
              <a:rPr lang="en-US" b="1" dirty="0">
                <a:solidFill>
                  <a:srgbClr val="041A59"/>
                </a:solidFill>
                <a:latin typeface="Arial" panose="020B0604020202020204" pitchFamily="34" charset="0"/>
                <a:ea typeface="Open Sans SemiBold" panose="020B0604020202020204"/>
                <a:cs typeface="Arial" panose="020B0604020202020204" pitchFamily="34" charset="0"/>
                <a:sym typeface="Open Sans SemiBold" panose="020B0604020202020204"/>
              </a:rPr>
              <a:t>6</a:t>
            </a:r>
            <a:endParaRPr b="1" i="0" u="none" strike="noStrike" cap="none" dirty="0">
              <a:solidFill>
                <a:srgbClr val="041A59"/>
              </a:solidFill>
              <a:latin typeface="Arial" panose="020B0604020202020204" pitchFamily="34" charset="0"/>
              <a:ea typeface="Open Sans SemiBold" panose="020B0604020202020204"/>
              <a:cs typeface="Arial" panose="020B0604020202020204" pitchFamily="34" charset="0"/>
              <a:sym typeface="Open Sans SemiBold" panose="020B0604020202020204"/>
            </a:endParaRPr>
          </a:p>
        </p:txBody>
      </p:sp>
      <p:cxnSp>
        <p:nvCxnSpPr>
          <p:cNvPr id="3145731" name="Straight Connector 28"/>
          <p:cNvCxnSpPr/>
          <p:nvPr/>
        </p:nvCxnSpPr>
        <p:spPr>
          <a:xfrm>
            <a:off x="8144003" y="1369452"/>
            <a:ext cx="0" cy="440844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45732" name="Straight Connector 32"/>
          <p:cNvCxnSpPr/>
          <p:nvPr/>
        </p:nvCxnSpPr>
        <p:spPr>
          <a:xfrm>
            <a:off x="12089319" y="1388118"/>
            <a:ext cx="0" cy="440844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45733" name="Straight Connector 38"/>
          <p:cNvCxnSpPr/>
          <p:nvPr/>
        </p:nvCxnSpPr>
        <p:spPr>
          <a:xfrm>
            <a:off x="3386832" y="1388118"/>
            <a:ext cx="0" cy="440844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45734" name="Straight Connector 39"/>
          <p:cNvCxnSpPr/>
          <p:nvPr/>
        </p:nvCxnSpPr>
        <p:spPr>
          <a:xfrm>
            <a:off x="141206" y="1388118"/>
            <a:ext cx="0" cy="440844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45735" name="Straight Connector 29"/>
          <p:cNvCxnSpPr/>
          <p:nvPr/>
        </p:nvCxnSpPr>
        <p:spPr>
          <a:xfrm>
            <a:off x="141206" y="5796563"/>
            <a:ext cx="11948113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45736" name="Straight Connector 42"/>
          <p:cNvCxnSpPr/>
          <p:nvPr/>
        </p:nvCxnSpPr>
        <p:spPr>
          <a:xfrm>
            <a:off x="141205" y="1376974"/>
            <a:ext cx="11948113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45737" name="Straight Connector 31"/>
          <p:cNvCxnSpPr/>
          <p:nvPr/>
        </p:nvCxnSpPr>
        <p:spPr>
          <a:xfrm>
            <a:off x="3413415" y="3038658"/>
            <a:ext cx="4102152" cy="92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97170" name="Google Shape;378;g244d72eee54_1_118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8241522" y="1929248"/>
            <a:ext cx="2067320" cy="355204"/>
          </a:xfrm>
          <a:prstGeom prst="rect">
            <a:avLst/>
          </a:prstGeom>
          <a:noFill/>
          <a:ln>
            <a:noFill/>
          </a:ln>
        </p:spPr>
      </p:pic>
      <p:sp>
        <p:nvSpPr>
          <p:cNvPr id="1048654" name="Google Shape;376;g244d72eee54_1_118"/>
          <p:cNvSpPr txBox="1"/>
          <p:nvPr/>
        </p:nvSpPr>
        <p:spPr>
          <a:xfrm>
            <a:off x="7817026" y="2244611"/>
            <a:ext cx="2992400" cy="449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b="1" dirty="0">
                <a:solidFill>
                  <a:srgbClr val="002060"/>
                </a:solidFill>
                <a:latin typeface="Arial" panose="020B0604020202020204" pitchFamily="34" charset="0"/>
                <a:ea typeface="Open Sans SemiBold" panose="020B0604020202020204"/>
                <a:cs typeface="Arial" panose="020B0604020202020204" pitchFamily="34" charset="0"/>
                <a:sym typeface="Open Sans SemiBold" panose="020B0604020202020204"/>
              </a:rPr>
              <a:t>Visual Paradigm</a:t>
            </a:r>
            <a:r>
              <a:rPr lang="en-US" b="1" i="0" u="none" strike="noStrike" cap="none" dirty="0">
                <a:solidFill>
                  <a:srgbClr val="002060"/>
                </a:solidFill>
                <a:latin typeface="Arial" panose="020B0604020202020204" pitchFamily="34" charset="0"/>
                <a:ea typeface="Open Sans SemiBold" panose="020B0604020202020204"/>
                <a:cs typeface="Arial" panose="020B0604020202020204" pitchFamily="34" charset="0"/>
                <a:sym typeface="Open Sans SemiBold" panose="020B0604020202020204"/>
              </a:rPr>
              <a:t> </a:t>
            </a:r>
            <a:r>
              <a:rPr lang="en-US" b="1" dirty="0">
                <a:solidFill>
                  <a:srgbClr val="002060"/>
                </a:solidFill>
                <a:latin typeface="Arial" panose="020B0604020202020204" pitchFamily="34" charset="0"/>
                <a:ea typeface="Open Sans SemiBold" panose="020B0604020202020204"/>
                <a:cs typeface="Arial" panose="020B0604020202020204" pitchFamily="34" charset="0"/>
                <a:sym typeface="Open Sans SemiBold" panose="020B0604020202020204"/>
              </a:rPr>
              <a:t>15.1</a:t>
            </a:r>
            <a:endParaRPr b="1" i="0" u="none" strike="noStrike" cap="none" dirty="0">
              <a:solidFill>
                <a:srgbClr val="002060"/>
              </a:solidFill>
              <a:latin typeface="Arial" panose="020B0604020202020204" pitchFamily="34" charset="0"/>
              <a:ea typeface="Open Sans SemiBold" panose="020B0604020202020204"/>
              <a:cs typeface="Arial" panose="020B0604020202020204" pitchFamily="34" charset="0"/>
              <a:sym typeface="Open Sans SemiBold" panose="020B0604020202020204"/>
            </a:endParaRPr>
          </a:p>
        </p:txBody>
      </p:sp>
      <p:pic>
        <p:nvPicPr>
          <p:cNvPr id="2097171" name="Google Shape;380;g244d72eee54_1_118"/>
          <p:cNvPicPr preferRelativeResize="0"/>
          <p:nvPr/>
        </p:nvPicPr>
        <p:blipFill>
          <a:blip r:embed="rId6"/>
          <a:stretch>
            <a:fillRect/>
          </a:stretch>
        </p:blipFill>
        <p:spPr>
          <a:xfrm>
            <a:off x="10958005" y="1672222"/>
            <a:ext cx="782220" cy="646879"/>
          </a:xfrm>
          <a:prstGeom prst="rect">
            <a:avLst/>
          </a:prstGeom>
          <a:noFill/>
          <a:ln>
            <a:noFill/>
          </a:ln>
        </p:spPr>
      </p:pic>
      <p:sp>
        <p:nvSpPr>
          <p:cNvPr id="1048655" name="Google Shape;377;g244d72eee54_1_118"/>
          <p:cNvSpPr txBox="1"/>
          <p:nvPr/>
        </p:nvSpPr>
        <p:spPr>
          <a:xfrm>
            <a:off x="10545619" y="2324255"/>
            <a:ext cx="1524900" cy="449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b="1" dirty="0">
                <a:solidFill>
                  <a:srgbClr val="002060"/>
                </a:solidFill>
                <a:latin typeface="Arial" panose="020B0604020202020204" pitchFamily="34" charset="0"/>
                <a:ea typeface="Open Sans SemiBold" panose="020B0604020202020204"/>
                <a:cs typeface="Arial" panose="020B0604020202020204" pitchFamily="34" charset="0"/>
                <a:sym typeface="Open Sans SemiBold" panose="020B0604020202020204"/>
              </a:rPr>
              <a:t>UML 2.</a:t>
            </a:r>
            <a:r>
              <a:rPr lang="en-US" b="1" i="0" u="none" strike="noStrike" cap="none" dirty="0">
                <a:solidFill>
                  <a:srgbClr val="002060"/>
                </a:solidFill>
                <a:latin typeface="Arial" panose="020B0604020202020204" pitchFamily="34" charset="0"/>
                <a:ea typeface="Open Sans SemiBold" panose="020B0604020202020204"/>
                <a:cs typeface="Arial" panose="020B0604020202020204" pitchFamily="34" charset="0"/>
                <a:sym typeface="Open Sans SemiBold" panose="020B0604020202020204"/>
              </a:rPr>
              <a:t>0</a:t>
            </a:r>
            <a:endParaRPr b="1" i="0" u="none" strike="noStrike" cap="none" dirty="0">
              <a:solidFill>
                <a:srgbClr val="002060"/>
              </a:solidFill>
              <a:latin typeface="Arial" panose="020B0604020202020204" pitchFamily="34" charset="0"/>
              <a:ea typeface="Open Sans SemiBold" panose="020B0604020202020204"/>
              <a:cs typeface="Arial" panose="020B0604020202020204" pitchFamily="34" charset="0"/>
              <a:sym typeface="Open Sans SemiBold" panose="020B0604020202020204"/>
            </a:endParaRPr>
          </a:p>
        </p:txBody>
      </p:sp>
      <p:cxnSp>
        <p:nvCxnSpPr>
          <p:cNvPr id="3145738" name="Straight Connector 51"/>
          <p:cNvCxnSpPr/>
          <p:nvPr/>
        </p:nvCxnSpPr>
        <p:spPr>
          <a:xfrm>
            <a:off x="7505615" y="3033936"/>
            <a:ext cx="4564465" cy="3438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45739" name="Straight Connector 54"/>
          <p:cNvCxnSpPr/>
          <p:nvPr/>
        </p:nvCxnSpPr>
        <p:spPr>
          <a:xfrm>
            <a:off x="7174026" y="4262489"/>
            <a:ext cx="4918075" cy="4445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48658" name="Google Shape;375;g244d72eee54_1_118"/>
          <p:cNvSpPr txBox="1"/>
          <p:nvPr/>
        </p:nvSpPr>
        <p:spPr>
          <a:xfrm>
            <a:off x="3600807" y="5320500"/>
            <a:ext cx="3592750" cy="458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s-MX" altLang="en-US" b="1" dirty="0">
                <a:solidFill>
                  <a:srgbClr val="041A59"/>
                </a:solidFill>
                <a:latin typeface="Arial" panose="020B0604020202020204" pitchFamily="34" charset="0"/>
                <a:ea typeface="Open Sans SemiBold" panose="020B0604020202020204"/>
                <a:cs typeface="Arial" panose="020B0604020202020204" pitchFamily="34" charset="0"/>
                <a:sym typeface="Open Sans SemiBold" panose="020B0604020202020204"/>
              </a:rPr>
              <a:t>Pycharm</a:t>
            </a:r>
            <a:r>
              <a:rPr lang="en-US" b="1" dirty="0">
                <a:solidFill>
                  <a:srgbClr val="041A59"/>
                </a:solidFill>
                <a:latin typeface="Arial" panose="020B0604020202020204" pitchFamily="34" charset="0"/>
                <a:ea typeface="Open Sans SemiBold" panose="020B0604020202020204"/>
                <a:cs typeface="Arial" panose="020B0604020202020204" pitchFamily="34" charset="0"/>
                <a:sym typeface="Open Sans SemiBold" panose="020B0604020202020204"/>
              </a:rPr>
              <a:t> </a:t>
            </a:r>
            <a:r>
              <a:rPr lang="es-MX" altLang="en-US" b="1" dirty="0">
                <a:solidFill>
                  <a:srgbClr val="041A59"/>
                </a:solidFill>
                <a:latin typeface="Arial" panose="020B0604020202020204" pitchFamily="34" charset="0"/>
                <a:ea typeface="Open Sans SemiBold" panose="020B0604020202020204"/>
                <a:cs typeface="Arial" panose="020B0604020202020204" pitchFamily="34" charset="0"/>
                <a:sym typeface="Open Sans SemiBold" panose="020B0604020202020204"/>
              </a:rPr>
              <a:t>2024.3.1</a:t>
            </a:r>
            <a:endParaRPr lang="es-MX" altLang="en-US" b="1" i="0" u="none" strike="noStrike" cap="none" dirty="0">
              <a:solidFill>
                <a:srgbClr val="041A59"/>
              </a:solidFill>
              <a:latin typeface="Arial" panose="020B0604020202020204" pitchFamily="34" charset="0"/>
              <a:ea typeface="Open Sans SemiBold" panose="020B0604020202020204"/>
              <a:cs typeface="Arial" panose="020B0604020202020204" pitchFamily="34" charset="0"/>
              <a:sym typeface="Open Sans SemiBold" panose="020B0604020202020204"/>
            </a:endParaRPr>
          </a:p>
        </p:txBody>
      </p:sp>
      <p:cxnSp>
        <p:nvCxnSpPr>
          <p:cNvPr id="3145740" name="Straight Connector 58"/>
          <p:cNvCxnSpPr/>
          <p:nvPr/>
        </p:nvCxnSpPr>
        <p:spPr>
          <a:xfrm>
            <a:off x="3442404" y="4270793"/>
            <a:ext cx="4102152" cy="92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97177" name="Picture 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121849" y="3329416"/>
            <a:ext cx="981659" cy="421917"/>
          </a:xfrm>
          <a:prstGeom prst="rect">
            <a:avLst/>
          </a:prstGeom>
        </p:spPr>
      </p:pic>
      <p:sp>
        <p:nvSpPr>
          <p:cNvPr id="1048661" name="TextBox 4"/>
          <p:cNvSpPr txBox="1"/>
          <p:nvPr/>
        </p:nvSpPr>
        <p:spPr>
          <a:xfrm>
            <a:off x="5878286" y="3949588"/>
            <a:ext cx="1876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s-ES" dirty="0" err="1"/>
              <a:t>SQLite</a:t>
            </a:r>
            <a:r>
              <a:rPr lang="es-ES" dirty="0"/>
              <a:t> v3.35.5</a:t>
            </a:r>
            <a:endParaRPr lang="en-US" dirty="0"/>
          </a:p>
        </p:txBody>
      </p:sp>
      <p:pic>
        <p:nvPicPr>
          <p:cNvPr id="2097178" name="Picture 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526609" y="1574394"/>
            <a:ext cx="1329003" cy="744734"/>
          </a:xfrm>
          <a:prstGeom prst="rect">
            <a:avLst/>
          </a:prstGeom>
        </p:spPr>
      </p:pic>
      <p:sp>
        <p:nvSpPr>
          <p:cNvPr id="1048662" name="TextBox 8"/>
          <p:cNvSpPr txBox="1"/>
          <p:nvPr/>
        </p:nvSpPr>
        <p:spPr>
          <a:xfrm>
            <a:off x="3526609" y="2592860"/>
            <a:ext cx="1802791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s-ES"/>
              <a:t>Python v3.1</a:t>
            </a:r>
            <a:r>
              <a:rPr lang="es-MX" altLang="es-ES"/>
              <a:t>2</a:t>
            </a:r>
            <a:r>
              <a:rPr lang="es-ES"/>
              <a:t>.</a:t>
            </a:r>
            <a:r>
              <a:rPr lang="es-MX" altLang="es-ES"/>
              <a:t>6</a:t>
            </a:r>
            <a:endParaRPr lang="es-MX" altLang="es-ES" dirty="0"/>
          </a:p>
        </p:txBody>
      </p:sp>
      <p:pic>
        <p:nvPicPr>
          <p:cNvPr id="2097179" name="Picture 9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175834" y="1509093"/>
            <a:ext cx="1660253" cy="931703"/>
          </a:xfrm>
          <a:prstGeom prst="rect">
            <a:avLst/>
          </a:prstGeom>
        </p:spPr>
      </p:pic>
      <p:sp>
        <p:nvSpPr>
          <p:cNvPr id="1048663" name="TextBox 10"/>
          <p:cNvSpPr txBox="1"/>
          <p:nvPr/>
        </p:nvSpPr>
        <p:spPr>
          <a:xfrm>
            <a:off x="6146741" y="2614651"/>
            <a:ext cx="1518677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s-ES" dirty="0"/>
              <a:t>Django v</a:t>
            </a:r>
            <a:r>
              <a:rPr lang="es-MX" altLang="es-ES" dirty="0"/>
              <a:t>5</a:t>
            </a:r>
            <a:r>
              <a:rPr lang="es-ES" dirty="0"/>
              <a:t>.</a:t>
            </a:r>
            <a:r>
              <a:rPr lang="es-MX" altLang="es-ES" dirty="0"/>
              <a:t>1.1</a:t>
            </a:r>
            <a:endParaRPr lang="en-US" dirty="0"/>
          </a:p>
        </p:txBody>
      </p:sp>
      <p:pic>
        <p:nvPicPr>
          <p:cNvPr id="2" name="Imagen 1" descr="pycharm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33595" y="4516755"/>
            <a:ext cx="1512570" cy="860425"/>
          </a:xfrm>
          <a:prstGeom prst="rect">
            <a:avLst/>
          </a:prstGeom>
        </p:spPr>
      </p:pic>
      <p:pic>
        <p:nvPicPr>
          <p:cNvPr id="3" name="Imagen 2" descr="descarga (1)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743315" y="3188335"/>
            <a:ext cx="1575435" cy="955040"/>
          </a:xfrm>
          <a:prstGeom prst="rect">
            <a:avLst/>
          </a:prstGeom>
        </p:spPr>
      </p:pic>
      <p:pic>
        <p:nvPicPr>
          <p:cNvPr id="6" name="Imagen 5" descr="images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771890" y="4503420"/>
            <a:ext cx="1446530" cy="824230"/>
          </a:xfrm>
          <a:prstGeom prst="rect">
            <a:avLst/>
          </a:prstGeom>
        </p:spPr>
      </p:pic>
      <p:sp>
        <p:nvSpPr>
          <p:cNvPr id="5" name="Cuadro de texto 4"/>
          <p:cNvSpPr txBox="1"/>
          <p:nvPr/>
        </p:nvSpPr>
        <p:spPr>
          <a:xfrm>
            <a:off x="8855075" y="537781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s-MX" altLang="en-US"/>
              <a:t>GitHub 3.15.3</a:t>
            </a:r>
            <a:endParaRPr lang="es-MX" altLang="en-US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46" y="3765898"/>
            <a:ext cx="973128" cy="97372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34" name="TextBox 33"/>
          <p:cNvSpPr txBox="1"/>
          <p:nvPr/>
        </p:nvSpPr>
        <p:spPr>
          <a:xfrm>
            <a:off x="640012" y="4881413"/>
            <a:ext cx="10109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s-ES" sz="1600" dirty="0" smtClean="0"/>
              <a:t>Tailwind</a:t>
            </a:r>
            <a:endParaRPr lang="es-MX" sz="1600" dirty="0"/>
          </a:p>
        </p:txBody>
      </p:sp>
      <p:sp>
        <p:nvSpPr>
          <p:cNvPr id="33" name="TextBox 32"/>
          <p:cNvSpPr txBox="1"/>
          <p:nvPr/>
        </p:nvSpPr>
        <p:spPr>
          <a:xfrm>
            <a:off x="472222" y="5099361"/>
            <a:ext cx="13455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s-ES" sz="1600" b="1" dirty="0" smtClean="0"/>
              <a:t>Versión 4</a:t>
            </a:r>
            <a:endParaRPr lang="es-MX" sz="16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Frase">
  <a:themeElements>
    <a:clrScheme name="20 UCI con tablas">
      <a:dk1>
        <a:srgbClr val="041A59"/>
      </a:dk1>
      <a:lt1>
        <a:sysClr val="window" lastClr="FFFFFF"/>
      </a:lt1>
      <a:dk2>
        <a:srgbClr val="000000"/>
      </a:dk2>
      <a:lt2>
        <a:srgbClr val="E7E6E6"/>
      </a:lt2>
      <a:accent1>
        <a:srgbClr val="F99E0D"/>
      </a:accent1>
      <a:accent2>
        <a:srgbClr val="CE002A"/>
      </a:accent2>
      <a:accent3>
        <a:srgbClr val="FF661A"/>
      </a:accent3>
      <a:accent4>
        <a:srgbClr val="5E9900"/>
      </a:accent4>
      <a:accent5>
        <a:srgbClr val="E000E0"/>
      </a:accent5>
      <a:accent6>
        <a:srgbClr val="22B260"/>
      </a:accent6>
      <a:hlink>
        <a:srgbClr val="1D71AE"/>
      </a:hlink>
      <a:folHlink>
        <a:srgbClr val="F99E0D"/>
      </a:folHlink>
    </a:clrScheme>
    <a:fontScheme name="Personalizado 2">
      <a:majorFont>
        <a:latin typeface="Myriad Pro"/>
        <a:ea typeface=""/>
        <a:cs typeface=""/>
      </a:majorFont>
      <a:minorFont>
        <a:latin typeface="Myriad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ido">
  <a:themeElements>
    <a:clrScheme name="20 UCI con tablas">
      <a:dk1>
        <a:srgbClr val="041A59"/>
      </a:dk1>
      <a:lt1>
        <a:sysClr val="window" lastClr="FFFFFF"/>
      </a:lt1>
      <a:dk2>
        <a:srgbClr val="000000"/>
      </a:dk2>
      <a:lt2>
        <a:srgbClr val="E7E6E6"/>
      </a:lt2>
      <a:accent1>
        <a:srgbClr val="F99E0D"/>
      </a:accent1>
      <a:accent2>
        <a:srgbClr val="CE002A"/>
      </a:accent2>
      <a:accent3>
        <a:srgbClr val="FF661A"/>
      </a:accent3>
      <a:accent4>
        <a:srgbClr val="5E9900"/>
      </a:accent4>
      <a:accent5>
        <a:srgbClr val="E000E0"/>
      </a:accent5>
      <a:accent6>
        <a:srgbClr val="22B260"/>
      </a:accent6>
      <a:hlink>
        <a:srgbClr val="1D71AE"/>
      </a:hlink>
      <a:folHlink>
        <a:srgbClr val="F99E0D"/>
      </a:folHlink>
    </a:clrScheme>
    <a:fontScheme name="Personalizado 2">
      <a:majorFont>
        <a:latin typeface="Myriad Pro"/>
        <a:ea typeface=""/>
        <a:cs typeface=""/>
      </a:majorFont>
      <a:minorFont>
        <a:latin typeface="Myriad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3954</Words>
  <Application>WPS Presentation</Application>
  <PresentationFormat/>
  <Paragraphs>200</Paragraphs>
  <Slides>24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22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24</vt:i4>
      </vt:variant>
    </vt:vector>
  </HeadingPairs>
  <TitlesOfParts>
    <vt:vector size="48" baseType="lpstr">
      <vt:lpstr>Arial</vt:lpstr>
      <vt:lpstr>SimSun</vt:lpstr>
      <vt:lpstr>Wingdings</vt:lpstr>
      <vt:lpstr>Times New Roman</vt:lpstr>
      <vt:lpstr>Century Gothic</vt:lpstr>
      <vt:lpstr>Myriad Pro</vt:lpstr>
      <vt:lpstr>Microsoft YaHei</vt:lpstr>
      <vt:lpstr>Arial Unicode MS</vt:lpstr>
      <vt:lpstr>Calibri</vt:lpstr>
      <vt:lpstr>Wingdings</vt:lpstr>
      <vt:lpstr>Segoe UI</vt:lpstr>
      <vt:lpstr>Arial</vt:lpstr>
      <vt:lpstr>Open Sans</vt:lpstr>
      <vt:lpstr>Open Sans SemiBold</vt:lpstr>
      <vt:lpstr>Segoe Print</vt:lpstr>
      <vt:lpstr>Times New Roman</vt:lpstr>
      <vt:lpstr>Libre Baskerville</vt:lpstr>
      <vt:lpstr>Libre Baskerville</vt:lpstr>
      <vt:lpstr>Libre Baskerville</vt:lpstr>
      <vt:lpstr>Wide Latin</vt:lpstr>
      <vt:lpstr>PMingLiU-ExtB</vt:lpstr>
      <vt:lpstr>Segoe UI Black</vt:lpstr>
      <vt:lpstr>Frase</vt:lpstr>
      <vt:lpstr>Contenido</vt:lpstr>
      <vt:lpstr>PowerPoint 演示文稿</vt:lpstr>
      <vt:lpstr>Introducción</vt:lpstr>
      <vt:lpstr>PowerPoint 演示文稿</vt:lpstr>
      <vt:lpstr>Problema de investigacion</vt:lpstr>
      <vt:lpstr>Objeto de estudio</vt:lpstr>
      <vt:lpstr>Objetivo general</vt:lpstr>
      <vt:lpstr>Objetivos Específicos:</vt:lpstr>
      <vt:lpstr>Análisis de los Sistemas Homólogos  </vt:lpstr>
      <vt:lpstr>PowerPoint 演示文稿</vt:lpstr>
      <vt:lpstr>PowerPoint 演示文稿</vt:lpstr>
      <vt:lpstr>Propuesta solución:</vt:lpstr>
      <vt:lpstr>Descripción de requisitos por proceso</vt:lpstr>
      <vt:lpstr>PowerPoint 演示文稿</vt:lpstr>
      <vt:lpstr>PowerPoint 演示文稿</vt:lpstr>
      <vt:lpstr>PowerPoint 演示文稿</vt:lpstr>
      <vt:lpstr>Patrones de diseño GOF:</vt:lpstr>
      <vt:lpstr>Patrones de diseño GRASP:</vt:lpstr>
      <vt:lpstr>PowerPoint 演示文稿</vt:lpstr>
      <vt:lpstr>PowerPoint 演示文稿</vt:lpstr>
      <vt:lpstr>Estrategias de Prueba</vt:lpstr>
      <vt:lpstr>PowerPoint 演示文稿</vt:lpstr>
      <vt:lpstr>PowerPoint 演示文稿</vt:lpstr>
      <vt:lpstr> Conclusiones: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Hector Betancourt Matos</dc:creator>
  <cp:lastModifiedBy>deivid</cp:lastModifiedBy>
  <cp:revision>67</cp:revision>
  <dcterms:created xsi:type="dcterms:W3CDTF">2025-03-01T01:51:00Z</dcterms:created>
  <dcterms:modified xsi:type="dcterms:W3CDTF">2025-04-07T02:25:12Z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2058-12.2.0.19805</vt:lpwstr>
  </property>
  <property fmtid="{D5CDD505-2E9C-101B-9397-08002B2CF9AE}" pid="3" name="ICV">
    <vt:lpwstr>EBF5ECE6BE694034ABE59FD6E9B97A4B_13</vt:lpwstr>
  </property>
</Properties>
</file>